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5"/>
  </p:notesMasterIdLst>
  <p:handoutMasterIdLst>
    <p:handoutMasterId r:id="rId26"/>
  </p:handoutMasterIdLst>
  <p:sldIdLst>
    <p:sldId id="256" r:id="rId5"/>
    <p:sldId id="2147375589" r:id="rId6"/>
    <p:sldId id="4848" r:id="rId7"/>
    <p:sldId id="2147375597" r:id="rId8"/>
    <p:sldId id="2147375600" r:id="rId9"/>
    <p:sldId id="2147375601" r:id="rId10"/>
    <p:sldId id="2147375602" r:id="rId11"/>
    <p:sldId id="2147375603" r:id="rId12"/>
    <p:sldId id="2147375604" r:id="rId13"/>
    <p:sldId id="2147375605" r:id="rId14"/>
    <p:sldId id="2147375606" r:id="rId15"/>
    <p:sldId id="2147375607" r:id="rId16"/>
    <p:sldId id="2147375608" r:id="rId17"/>
    <p:sldId id="2147375609" r:id="rId18"/>
    <p:sldId id="2147375610" r:id="rId19"/>
    <p:sldId id="2147375611" r:id="rId20"/>
    <p:sldId id="2147375612" r:id="rId21"/>
    <p:sldId id="2147375613" r:id="rId22"/>
    <p:sldId id="2147375614" r:id="rId23"/>
    <p:sldId id="1633" r:id="rId24"/>
  </p:sldIdLst>
  <p:sldSz cx="12192000" cy="6858000"/>
  <p:notesSz cx="6858000" cy="91440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40" userDrawn="1">
          <p15:clr>
            <a:srgbClr val="A4A3A4"/>
          </p15:clr>
        </p15:guide>
        <p15:guide id="3" orient="horz" pos="1296" userDrawn="1">
          <p15:clr>
            <a:srgbClr val="A4A3A4"/>
          </p15:clr>
        </p15:guide>
        <p15:guide id="4" pos="7368" userDrawn="1">
          <p15:clr>
            <a:srgbClr val="A4A3A4"/>
          </p15:clr>
        </p15:guide>
        <p15:guide id="5" orient="horz" pos="2448" userDrawn="1">
          <p15:clr>
            <a:srgbClr val="A4A3A4"/>
          </p15:clr>
        </p15:guide>
        <p15:guide id="6" pos="3792" userDrawn="1">
          <p15:clr>
            <a:srgbClr val="A4A3A4"/>
          </p15:clr>
        </p15:guide>
        <p15:guide id="7" pos="3912" userDrawn="1">
          <p15:clr>
            <a:srgbClr val="A4A3A4"/>
          </p15:clr>
        </p15:guide>
        <p15:guide id="8" pos="336" userDrawn="1">
          <p15:clr>
            <a:srgbClr val="A4A3A4"/>
          </p15:clr>
        </p15:guide>
        <p15:guide id="9" pos="2808" userDrawn="1">
          <p15:clr>
            <a:srgbClr val="A4A3A4"/>
          </p15:clr>
        </p15:guide>
        <p15:guide id="10" pos="259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F80B698-1556-A878-72C9-39F4C38E8BCE}" name="Devayani Choubal" initials="DC" userId="S::devayani.choubal@u-next.com::53ae5dc1-82ed-4152-be5e-64c69001be2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nak Ron [UNext]" initials="RR[" lastIdx="0" clrIdx="0">
    <p:extLst>
      <p:ext uri="{19B8F6BF-5375-455C-9EA6-DF929625EA0E}">
        <p15:presenceInfo xmlns:p15="http://schemas.microsoft.com/office/powerpoint/2012/main" userId="S-1-5-21-3050109315-2652681210-1900103164-65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3246"/>
    <a:srgbClr val="FF6600"/>
    <a:srgbClr val="595959"/>
    <a:srgbClr val="EDBD95"/>
    <a:srgbClr val="DFC597"/>
    <a:srgbClr val="CDCB99"/>
    <a:srgbClr val="A1A1A1"/>
    <a:srgbClr val="767171"/>
    <a:srgbClr val="32333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84933A-EB5E-44CB-9F26-C3A3949D0B72}" v="7" dt="2024-08-30T14:22:48.055"/>
    <p1510:client id="{DF0BD80A-A041-4F8A-BE7B-DB7C6631019A}" v="7" dt="2024-08-31T14:03:49.6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447" autoAdjust="0"/>
  </p:normalViewPr>
  <p:slideViewPr>
    <p:cSldViewPr snapToGrid="0">
      <p:cViewPr varScale="1">
        <p:scale>
          <a:sx n="82" d="100"/>
          <a:sy n="82" d="100"/>
        </p:scale>
        <p:origin x="720" y="72"/>
      </p:cViewPr>
      <p:guideLst>
        <p:guide orient="horz" pos="840"/>
        <p:guide orient="horz" pos="1296"/>
        <p:guide pos="7368"/>
        <p:guide orient="horz" pos="2448"/>
        <p:guide pos="3792"/>
        <p:guide pos="3912"/>
        <p:guide pos="336"/>
        <p:guide pos="2808"/>
        <p:guide pos="2592"/>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49" d="100"/>
          <a:sy n="49" d="100"/>
        </p:scale>
        <p:origin x="2910"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gs" Target="tags/tag1.xml"/><Relationship Id="rId30" Type="http://schemas.openxmlformats.org/officeDocument/2006/relationships/viewProps" Target="viewProps.xml"/><Relationship Id="rId35" Type="http://schemas.microsoft.com/office/2018/10/relationships/authors" Target="author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ushan Madapura [UNext]" userId="2baadad7-7b8e-4632-a62a-dff9a334b569" providerId="ADAL" clId="{8AA35C18-0C06-49EF-AC0C-5255EBFFF153}"/>
    <pc:docChg chg="modSld">
      <pc:chgData name="Bhushan Madapura [UNext]" userId="2baadad7-7b8e-4632-a62a-dff9a334b569" providerId="ADAL" clId="{8AA35C18-0C06-49EF-AC0C-5255EBFFF153}" dt="2024-08-23T04:50:16.802" v="0" actId="14861"/>
      <pc:docMkLst>
        <pc:docMk/>
      </pc:docMkLst>
      <pc:sldChg chg="modSp mod">
        <pc:chgData name="Bhushan Madapura [UNext]" userId="2baadad7-7b8e-4632-a62a-dff9a334b569" providerId="ADAL" clId="{8AA35C18-0C06-49EF-AC0C-5255EBFFF153}" dt="2024-08-23T04:50:16.802" v="0" actId="14861"/>
        <pc:sldMkLst>
          <pc:docMk/>
          <pc:sldMk cId="349082050" sldId="2147375595"/>
        </pc:sldMkLst>
        <pc:picChg chg="mod">
          <ac:chgData name="Bhushan Madapura [UNext]" userId="2baadad7-7b8e-4632-a62a-dff9a334b569" providerId="ADAL" clId="{8AA35C18-0C06-49EF-AC0C-5255EBFFF153}" dt="2024-08-23T04:50:16.802" v="0" actId="14861"/>
          <ac:picMkLst>
            <pc:docMk/>
            <pc:sldMk cId="349082050" sldId="2147375595"/>
            <ac:picMk id="3" creationId="{6138DF7C-3FF2-7FE5-FD04-5EBB2C596F9F}"/>
          </ac:picMkLst>
        </pc:picChg>
      </pc:sldChg>
    </pc:docChg>
  </pc:docChgLst>
  <pc:docChgLst>
    <pc:chgData name="Hitesh K" userId="84d9e45b5558d026" providerId="LiveId" clId="{DF0BD80A-A041-4F8A-BE7B-DB7C6631019A}"/>
    <pc:docChg chg="undo custSel modSld">
      <pc:chgData name="Hitesh K" userId="84d9e45b5558d026" providerId="LiveId" clId="{DF0BD80A-A041-4F8A-BE7B-DB7C6631019A}" dt="2024-08-31T14:06:30.240" v="139" actId="20577"/>
      <pc:docMkLst>
        <pc:docMk/>
      </pc:docMkLst>
      <pc:sldChg chg="addSp modSp mod">
        <pc:chgData name="Hitesh K" userId="84d9e45b5558d026" providerId="LiveId" clId="{DF0BD80A-A041-4F8A-BE7B-DB7C6631019A}" dt="2024-08-31T13:58:46.939" v="117" actId="20577"/>
        <pc:sldMkLst>
          <pc:docMk/>
          <pc:sldMk cId="245881457" sldId="2147375597"/>
        </pc:sldMkLst>
        <pc:spChg chg="add">
          <ac:chgData name="Hitesh K" userId="84d9e45b5558d026" providerId="LiveId" clId="{DF0BD80A-A041-4F8A-BE7B-DB7C6631019A}" dt="2024-08-31T13:49:10.772" v="0"/>
          <ac:spMkLst>
            <pc:docMk/>
            <pc:sldMk cId="245881457" sldId="2147375597"/>
            <ac:spMk id="2" creationId="{5C966AD5-65F6-0AEB-3CE1-187A6F01804A}"/>
          </ac:spMkLst>
        </pc:spChg>
        <pc:spChg chg="add">
          <ac:chgData name="Hitesh K" userId="84d9e45b5558d026" providerId="LiveId" clId="{DF0BD80A-A041-4F8A-BE7B-DB7C6631019A}" dt="2024-08-31T13:49:10.772" v="0"/>
          <ac:spMkLst>
            <pc:docMk/>
            <pc:sldMk cId="245881457" sldId="2147375597"/>
            <ac:spMk id="5" creationId="{91EDF2B3-4C0C-5D48-947D-8A51F1861591}"/>
          </ac:spMkLst>
        </pc:spChg>
        <pc:spChg chg="add">
          <ac:chgData name="Hitesh K" userId="84d9e45b5558d026" providerId="LiveId" clId="{DF0BD80A-A041-4F8A-BE7B-DB7C6631019A}" dt="2024-08-31T13:49:10.772" v="0"/>
          <ac:spMkLst>
            <pc:docMk/>
            <pc:sldMk cId="245881457" sldId="2147375597"/>
            <ac:spMk id="6" creationId="{9D593181-5E44-4250-9900-7B9175CC16B6}"/>
          </ac:spMkLst>
        </pc:spChg>
        <pc:spChg chg="add">
          <ac:chgData name="Hitesh K" userId="84d9e45b5558d026" providerId="LiveId" clId="{DF0BD80A-A041-4F8A-BE7B-DB7C6631019A}" dt="2024-08-31T13:49:10.772" v="0"/>
          <ac:spMkLst>
            <pc:docMk/>
            <pc:sldMk cId="245881457" sldId="2147375597"/>
            <ac:spMk id="8" creationId="{3AE7EE35-426D-06E2-996F-76F0E2320548}"/>
          </ac:spMkLst>
        </pc:spChg>
        <pc:spChg chg="mod">
          <ac:chgData name="Hitesh K" userId="84d9e45b5558d026" providerId="LiveId" clId="{DF0BD80A-A041-4F8A-BE7B-DB7C6631019A}" dt="2024-08-31T13:58:46.939" v="117" actId="20577"/>
          <ac:spMkLst>
            <pc:docMk/>
            <pc:sldMk cId="245881457" sldId="2147375597"/>
            <ac:spMk id="11" creationId="{DE9F1BE0-7910-FA1B-DCE8-56EFD1E4FC09}"/>
          </ac:spMkLst>
        </pc:spChg>
        <pc:spChg chg="add">
          <ac:chgData name="Hitesh K" userId="84d9e45b5558d026" providerId="LiveId" clId="{DF0BD80A-A041-4F8A-BE7B-DB7C6631019A}" dt="2024-08-31T13:49:10.772" v="0"/>
          <ac:spMkLst>
            <pc:docMk/>
            <pc:sldMk cId="245881457" sldId="2147375597"/>
            <ac:spMk id="13" creationId="{0F099119-C654-E3B2-6150-4AFD6C2EBD26}"/>
          </ac:spMkLst>
        </pc:spChg>
      </pc:sldChg>
      <pc:sldChg chg="addSp modSp mod">
        <pc:chgData name="Hitesh K" userId="84d9e45b5558d026" providerId="LiveId" clId="{DF0BD80A-A041-4F8A-BE7B-DB7C6631019A}" dt="2024-08-31T14:06:30.240" v="139" actId="20577"/>
        <pc:sldMkLst>
          <pc:docMk/>
          <pc:sldMk cId="1181112711" sldId="2147375600"/>
        </pc:sldMkLst>
        <pc:spChg chg="add">
          <ac:chgData name="Hitesh K" userId="84d9e45b5558d026" providerId="LiveId" clId="{DF0BD80A-A041-4F8A-BE7B-DB7C6631019A}" dt="2024-08-31T14:03:45.314" v="131"/>
          <ac:spMkLst>
            <pc:docMk/>
            <pc:sldMk cId="1181112711" sldId="2147375600"/>
            <ac:spMk id="2" creationId="{59C4438C-8938-A21B-F217-CA030B19AA6D}"/>
          </ac:spMkLst>
        </pc:spChg>
        <pc:spChg chg="mod">
          <ac:chgData name="Hitesh K" userId="84d9e45b5558d026" providerId="LiveId" clId="{DF0BD80A-A041-4F8A-BE7B-DB7C6631019A}" dt="2024-08-31T14:06:30.240" v="139" actId="20577"/>
          <ac:spMkLst>
            <pc:docMk/>
            <pc:sldMk cId="1181112711" sldId="2147375600"/>
            <ac:spMk id="11" creationId="{DE9F1BE0-7910-FA1B-DCE8-56EFD1E4FC09}"/>
          </ac:spMkLst>
        </pc:spChg>
        <pc:spChg chg="mod">
          <ac:chgData name="Hitesh K" userId="84d9e45b5558d026" providerId="LiveId" clId="{DF0BD80A-A041-4F8A-BE7B-DB7C6631019A}" dt="2024-08-31T14:03:47.434" v="132" actId="20577"/>
          <ac:spMkLst>
            <pc:docMk/>
            <pc:sldMk cId="1181112711" sldId="2147375600"/>
            <ac:spMk id="12" creationId="{E53E5C3F-4D2B-B85F-E592-E58E032C664C}"/>
          </ac:spMkLst>
        </pc:spChg>
        <pc:picChg chg="add mod">
          <ac:chgData name="Hitesh K" userId="84d9e45b5558d026" providerId="LiveId" clId="{DF0BD80A-A041-4F8A-BE7B-DB7C6631019A}" dt="2024-08-31T14:04:09.693" v="138" actId="1076"/>
          <ac:picMkLst>
            <pc:docMk/>
            <pc:sldMk cId="1181112711" sldId="2147375600"/>
            <ac:picMk id="5" creationId="{06357599-010C-679D-350E-C38A1C93F3A5}"/>
          </ac:picMkLst>
        </pc:picChg>
      </pc:sldChg>
    </pc:docChg>
  </pc:docChgLst>
  <pc:docChgLst>
    <pc:chgData name="Bhushan Madapura [UNext]" userId="2baadad7-7b8e-4632-a62a-dff9a334b569" providerId="ADAL" clId="{F6E155E8-D84C-463E-A3B7-5CF65E1FB393}"/>
    <pc:docChg chg="undo redo custSel addSld delSld modSld">
      <pc:chgData name="Bhushan Madapura [UNext]" userId="2baadad7-7b8e-4632-a62a-dff9a334b569" providerId="ADAL" clId="{F6E155E8-D84C-463E-A3B7-5CF65E1FB393}" dt="2024-08-26T15:20:53.723" v="1693" actId="20577"/>
      <pc:docMkLst>
        <pc:docMk/>
      </pc:docMkLst>
      <pc:sldChg chg="modSp mod">
        <pc:chgData name="Bhushan Madapura [UNext]" userId="2baadad7-7b8e-4632-a62a-dff9a334b569" providerId="ADAL" clId="{F6E155E8-D84C-463E-A3B7-5CF65E1FB393}" dt="2024-08-26T14:53:21.466" v="9" actId="20577"/>
        <pc:sldMkLst>
          <pc:docMk/>
          <pc:sldMk cId="3267775274" sldId="256"/>
        </pc:sldMkLst>
        <pc:spChg chg="mod">
          <ac:chgData name="Bhushan Madapura [UNext]" userId="2baadad7-7b8e-4632-a62a-dff9a334b569" providerId="ADAL" clId="{F6E155E8-D84C-463E-A3B7-5CF65E1FB393}" dt="2024-08-26T14:52:56.842" v="0"/>
          <ac:spMkLst>
            <pc:docMk/>
            <pc:sldMk cId="3267775274" sldId="256"/>
            <ac:spMk id="6" creationId="{0C37A4A8-A3C7-407F-B123-88E2E165C827}"/>
          </ac:spMkLst>
        </pc:spChg>
        <pc:spChg chg="mod">
          <ac:chgData name="Bhushan Madapura [UNext]" userId="2baadad7-7b8e-4632-a62a-dff9a334b569" providerId="ADAL" clId="{F6E155E8-D84C-463E-A3B7-5CF65E1FB393}" dt="2024-08-26T14:53:10.018" v="7" actId="6549"/>
          <ac:spMkLst>
            <pc:docMk/>
            <pc:sldMk cId="3267775274" sldId="256"/>
            <ac:spMk id="12" creationId="{8A24547F-8A92-CDC5-A578-3733390534F2}"/>
          </ac:spMkLst>
        </pc:spChg>
        <pc:spChg chg="mod">
          <ac:chgData name="Bhushan Madapura [UNext]" userId="2baadad7-7b8e-4632-a62a-dff9a334b569" providerId="ADAL" clId="{F6E155E8-D84C-463E-A3B7-5CF65E1FB393}" dt="2024-08-26T14:53:21.466" v="9" actId="20577"/>
          <ac:spMkLst>
            <pc:docMk/>
            <pc:sldMk cId="3267775274" sldId="256"/>
            <ac:spMk id="13" creationId="{C48F8DD6-A1B3-8126-FAC3-218B712C7FFB}"/>
          </ac:spMkLst>
        </pc:spChg>
      </pc:sldChg>
      <pc:sldChg chg="del">
        <pc:chgData name="Bhushan Madapura [UNext]" userId="2baadad7-7b8e-4632-a62a-dff9a334b569" providerId="ADAL" clId="{F6E155E8-D84C-463E-A3B7-5CF65E1FB393}" dt="2024-08-26T15:18:23.800" v="1579" actId="47"/>
        <pc:sldMkLst>
          <pc:docMk/>
          <pc:sldMk cId="1394078451" sldId="308"/>
        </pc:sldMkLst>
      </pc:sldChg>
      <pc:sldChg chg="del">
        <pc:chgData name="Bhushan Madapura [UNext]" userId="2baadad7-7b8e-4632-a62a-dff9a334b569" providerId="ADAL" clId="{F6E155E8-D84C-463E-A3B7-5CF65E1FB393}" dt="2024-08-26T15:18:34.709" v="1596" actId="47"/>
        <pc:sldMkLst>
          <pc:docMk/>
          <pc:sldMk cId="1725335015" sldId="1645"/>
        </pc:sldMkLst>
      </pc:sldChg>
      <pc:sldChg chg="del">
        <pc:chgData name="Bhushan Madapura [UNext]" userId="2baadad7-7b8e-4632-a62a-dff9a334b569" providerId="ADAL" clId="{F6E155E8-D84C-463E-A3B7-5CF65E1FB393}" dt="2024-08-26T15:18:32.981" v="1594" actId="47"/>
        <pc:sldMkLst>
          <pc:docMk/>
          <pc:sldMk cId="1552476259" sldId="1648"/>
        </pc:sldMkLst>
      </pc:sldChg>
      <pc:sldChg chg="del">
        <pc:chgData name="Bhushan Madapura [UNext]" userId="2baadad7-7b8e-4632-a62a-dff9a334b569" providerId="ADAL" clId="{F6E155E8-D84C-463E-A3B7-5CF65E1FB393}" dt="2024-08-26T15:18:22.848" v="1577" actId="47"/>
        <pc:sldMkLst>
          <pc:docMk/>
          <pc:sldMk cId="3646793929" sldId="1651"/>
        </pc:sldMkLst>
      </pc:sldChg>
      <pc:sldChg chg="del">
        <pc:chgData name="Bhushan Madapura [UNext]" userId="2baadad7-7b8e-4632-a62a-dff9a334b569" providerId="ADAL" clId="{F6E155E8-D84C-463E-A3B7-5CF65E1FB393}" dt="2024-08-26T15:18:32.240" v="1593" actId="47"/>
        <pc:sldMkLst>
          <pc:docMk/>
          <pc:sldMk cId="871558929" sldId="1652"/>
        </pc:sldMkLst>
      </pc:sldChg>
      <pc:sldChg chg="del">
        <pc:chgData name="Bhushan Madapura [UNext]" userId="2baadad7-7b8e-4632-a62a-dff9a334b569" providerId="ADAL" clId="{F6E155E8-D84C-463E-A3B7-5CF65E1FB393}" dt="2024-08-26T15:18:35.420" v="1597" actId="47"/>
        <pc:sldMkLst>
          <pc:docMk/>
          <pc:sldMk cId="2492084971" sldId="1654"/>
        </pc:sldMkLst>
      </pc:sldChg>
      <pc:sldChg chg="del">
        <pc:chgData name="Bhushan Madapura [UNext]" userId="2baadad7-7b8e-4632-a62a-dff9a334b569" providerId="ADAL" clId="{F6E155E8-D84C-463E-A3B7-5CF65E1FB393}" dt="2024-08-26T15:18:36.082" v="1598" actId="47"/>
        <pc:sldMkLst>
          <pc:docMk/>
          <pc:sldMk cId="492688201" sldId="1656"/>
        </pc:sldMkLst>
      </pc:sldChg>
      <pc:sldChg chg="del">
        <pc:chgData name="Bhushan Madapura [UNext]" userId="2baadad7-7b8e-4632-a62a-dff9a334b569" providerId="ADAL" clId="{F6E155E8-D84C-463E-A3B7-5CF65E1FB393}" dt="2024-08-26T15:18:36.717" v="1599" actId="47"/>
        <pc:sldMkLst>
          <pc:docMk/>
          <pc:sldMk cId="251692743" sldId="1657"/>
        </pc:sldMkLst>
      </pc:sldChg>
      <pc:sldChg chg="del">
        <pc:chgData name="Bhushan Madapura [UNext]" userId="2baadad7-7b8e-4632-a62a-dff9a334b569" providerId="ADAL" clId="{F6E155E8-D84C-463E-A3B7-5CF65E1FB393}" dt="2024-08-26T15:18:22.125" v="1574" actId="47"/>
        <pc:sldMkLst>
          <pc:docMk/>
          <pc:sldMk cId="1502717962" sldId="1660"/>
        </pc:sldMkLst>
      </pc:sldChg>
      <pc:sldChg chg="addSp modSp mod">
        <pc:chgData name="Bhushan Madapura [UNext]" userId="2baadad7-7b8e-4632-a62a-dff9a334b569" providerId="ADAL" clId="{F6E155E8-D84C-463E-A3B7-5CF65E1FB393}" dt="2024-08-26T14:55:15.903" v="92" actId="207"/>
        <pc:sldMkLst>
          <pc:docMk/>
          <pc:sldMk cId="942789877" sldId="4848"/>
        </pc:sldMkLst>
        <pc:spChg chg="mod">
          <ac:chgData name="Bhushan Madapura [UNext]" userId="2baadad7-7b8e-4632-a62a-dff9a334b569" providerId="ADAL" clId="{F6E155E8-D84C-463E-A3B7-5CF65E1FB393}" dt="2024-08-26T14:54:53.634" v="90"/>
          <ac:spMkLst>
            <pc:docMk/>
            <pc:sldMk cId="942789877" sldId="4848"/>
            <ac:spMk id="3" creationId="{C02D07F7-B946-BB66-E6EA-DD92C38B1926}"/>
          </ac:spMkLst>
        </pc:spChg>
        <pc:picChg chg="add mod">
          <ac:chgData name="Bhushan Madapura [UNext]" userId="2baadad7-7b8e-4632-a62a-dff9a334b569" providerId="ADAL" clId="{F6E155E8-D84C-463E-A3B7-5CF65E1FB393}" dt="2024-08-26T14:55:15.903" v="92" actId="207"/>
          <ac:picMkLst>
            <pc:docMk/>
            <pc:sldMk cId="942789877" sldId="4848"/>
            <ac:picMk id="2" creationId="{5ED103A7-D95B-E42C-6356-53269A110E83}"/>
          </ac:picMkLst>
        </pc:picChg>
      </pc:sldChg>
      <pc:sldChg chg="del">
        <pc:chgData name="Bhushan Madapura [UNext]" userId="2baadad7-7b8e-4632-a62a-dff9a334b569" providerId="ADAL" clId="{F6E155E8-D84C-463E-A3B7-5CF65E1FB393}" dt="2024-08-26T15:18:20.088" v="1566" actId="47"/>
        <pc:sldMkLst>
          <pc:docMk/>
          <pc:sldMk cId="1692425821" sldId="4863"/>
        </pc:sldMkLst>
      </pc:sldChg>
      <pc:sldChg chg="del">
        <pc:chgData name="Bhushan Madapura [UNext]" userId="2baadad7-7b8e-4632-a62a-dff9a334b569" providerId="ADAL" clId="{F6E155E8-D84C-463E-A3B7-5CF65E1FB393}" dt="2024-08-26T15:18:21.098" v="1569" actId="47"/>
        <pc:sldMkLst>
          <pc:docMk/>
          <pc:sldMk cId="993584579" sldId="4972"/>
        </pc:sldMkLst>
      </pc:sldChg>
      <pc:sldChg chg="del">
        <pc:chgData name="Bhushan Madapura [UNext]" userId="2baadad7-7b8e-4632-a62a-dff9a334b569" providerId="ADAL" clId="{F6E155E8-D84C-463E-A3B7-5CF65E1FB393}" dt="2024-08-26T15:18:21.492" v="1571" actId="47"/>
        <pc:sldMkLst>
          <pc:docMk/>
          <pc:sldMk cId="754838326" sldId="4973"/>
        </pc:sldMkLst>
      </pc:sldChg>
      <pc:sldChg chg="del">
        <pc:chgData name="Bhushan Madapura [UNext]" userId="2baadad7-7b8e-4632-a62a-dff9a334b569" providerId="ADAL" clId="{F6E155E8-D84C-463E-A3B7-5CF65E1FB393}" dt="2024-08-26T15:18:21.697" v="1572" actId="47"/>
        <pc:sldMkLst>
          <pc:docMk/>
          <pc:sldMk cId="3971984793" sldId="4974"/>
        </pc:sldMkLst>
      </pc:sldChg>
      <pc:sldChg chg="del">
        <pc:chgData name="Bhushan Madapura [UNext]" userId="2baadad7-7b8e-4632-a62a-dff9a334b569" providerId="ADAL" clId="{F6E155E8-D84C-463E-A3B7-5CF65E1FB393}" dt="2024-08-26T15:18:21.903" v="1573" actId="47"/>
        <pc:sldMkLst>
          <pc:docMk/>
          <pc:sldMk cId="891875669" sldId="2147375326"/>
        </pc:sldMkLst>
      </pc:sldChg>
      <pc:sldChg chg="del">
        <pc:chgData name="Bhushan Madapura [UNext]" userId="2baadad7-7b8e-4632-a62a-dff9a334b569" providerId="ADAL" clId="{F6E155E8-D84C-463E-A3B7-5CF65E1FB393}" dt="2024-08-26T15:18:22.328" v="1575" actId="47"/>
        <pc:sldMkLst>
          <pc:docMk/>
          <pc:sldMk cId="2000669452" sldId="2147375394"/>
        </pc:sldMkLst>
      </pc:sldChg>
      <pc:sldChg chg="del">
        <pc:chgData name="Bhushan Madapura [UNext]" userId="2baadad7-7b8e-4632-a62a-dff9a334b569" providerId="ADAL" clId="{F6E155E8-D84C-463E-A3B7-5CF65E1FB393}" dt="2024-08-26T15:18:20.848" v="1568" actId="47"/>
        <pc:sldMkLst>
          <pc:docMk/>
          <pc:sldMk cId="1855469294" sldId="2147375439"/>
        </pc:sldMkLst>
      </pc:sldChg>
      <pc:sldChg chg="del">
        <pc:chgData name="Bhushan Madapura [UNext]" userId="2baadad7-7b8e-4632-a62a-dff9a334b569" providerId="ADAL" clId="{F6E155E8-D84C-463E-A3B7-5CF65E1FB393}" dt="2024-08-26T15:18:20.530" v="1567" actId="47"/>
        <pc:sldMkLst>
          <pc:docMk/>
          <pc:sldMk cId="1748775088" sldId="2147375444"/>
        </pc:sldMkLst>
      </pc:sldChg>
      <pc:sldChg chg="del">
        <pc:chgData name="Bhushan Madapura [UNext]" userId="2baadad7-7b8e-4632-a62a-dff9a334b569" providerId="ADAL" clId="{F6E155E8-D84C-463E-A3B7-5CF65E1FB393}" dt="2024-08-26T15:18:28.566" v="1586" actId="47"/>
        <pc:sldMkLst>
          <pc:docMk/>
          <pc:sldMk cId="2936957564" sldId="2147375476"/>
        </pc:sldMkLst>
      </pc:sldChg>
      <pc:sldChg chg="del">
        <pc:chgData name="Bhushan Madapura [UNext]" userId="2baadad7-7b8e-4632-a62a-dff9a334b569" providerId="ADAL" clId="{F6E155E8-D84C-463E-A3B7-5CF65E1FB393}" dt="2024-08-26T15:18:29.073" v="1587" actId="47"/>
        <pc:sldMkLst>
          <pc:docMk/>
          <pc:sldMk cId="2271413475" sldId="2147375477"/>
        </pc:sldMkLst>
      </pc:sldChg>
      <pc:sldChg chg="del">
        <pc:chgData name="Bhushan Madapura [UNext]" userId="2baadad7-7b8e-4632-a62a-dff9a334b569" providerId="ADAL" clId="{F6E155E8-D84C-463E-A3B7-5CF65E1FB393}" dt="2024-08-26T15:18:27.853" v="1585" actId="47"/>
        <pc:sldMkLst>
          <pc:docMk/>
          <pc:sldMk cId="1948523315" sldId="2147375478"/>
        </pc:sldMkLst>
      </pc:sldChg>
      <pc:sldChg chg="del">
        <pc:chgData name="Bhushan Madapura [UNext]" userId="2baadad7-7b8e-4632-a62a-dff9a334b569" providerId="ADAL" clId="{F6E155E8-D84C-463E-A3B7-5CF65E1FB393}" dt="2024-08-26T15:18:29.481" v="1588" actId="47"/>
        <pc:sldMkLst>
          <pc:docMk/>
          <pc:sldMk cId="1431467204" sldId="2147375479"/>
        </pc:sldMkLst>
      </pc:sldChg>
      <pc:sldChg chg="del">
        <pc:chgData name="Bhushan Madapura [UNext]" userId="2baadad7-7b8e-4632-a62a-dff9a334b569" providerId="ADAL" clId="{F6E155E8-D84C-463E-A3B7-5CF65E1FB393}" dt="2024-08-26T15:18:30.589" v="1590" actId="47"/>
        <pc:sldMkLst>
          <pc:docMk/>
          <pc:sldMk cId="3318051497" sldId="2147375481"/>
        </pc:sldMkLst>
      </pc:sldChg>
      <pc:sldChg chg="del">
        <pc:chgData name="Bhushan Madapura [UNext]" userId="2baadad7-7b8e-4632-a62a-dff9a334b569" providerId="ADAL" clId="{F6E155E8-D84C-463E-A3B7-5CF65E1FB393}" dt="2024-08-26T15:18:21.272" v="1570" actId="47"/>
        <pc:sldMkLst>
          <pc:docMk/>
          <pc:sldMk cId="3547742170" sldId="2147375581"/>
        </pc:sldMkLst>
      </pc:sldChg>
      <pc:sldChg chg="del">
        <pc:chgData name="Bhushan Madapura [UNext]" userId="2baadad7-7b8e-4632-a62a-dff9a334b569" providerId="ADAL" clId="{F6E155E8-D84C-463E-A3B7-5CF65E1FB393}" dt="2024-08-26T15:18:23.497" v="1578" actId="47"/>
        <pc:sldMkLst>
          <pc:docMk/>
          <pc:sldMk cId="1740909126" sldId="2147375582"/>
        </pc:sldMkLst>
      </pc:sldChg>
      <pc:sldChg chg="del">
        <pc:chgData name="Bhushan Madapura [UNext]" userId="2baadad7-7b8e-4632-a62a-dff9a334b569" providerId="ADAL" clId="{F6E155E8-D84C-463E-A3B7-5CF65E1FB393}" dt="2024-08-26T15:18:22.596" v="1576" actId="47"/>
        <pc:sldMkLst>
          <pc:docMk/>
          <pc:sldMk cId="3598530651" sldId="2147375584"/>
        </pc:sldMkLst>
      </pc:sldChg>
      <pc:sldChg chg="del">
        <pc:chgData name="Bhushan Madapura [UNext]" userId="2baadad7-7b8e-4632-a62a-dff9a334b569" providerId="ADAL" clId="{F6E155E8-D84C-463E-A3B7-5CF65E1FB393}" dt="2024-08-26T15:18:26.947" v="1584" actId="47"/>
        <pc:sldMkLst>
          <pc:docMk/>
          <pc:sldMk cId="2188182216" sldId="2147375585"/>
        </pc:sldMkLst>
      </pc:sldChg>
      <pc:sldChg chg="del">
        <pc:chgData name="Bhushan Madapura [UNext]" userId="2baadad7-7b8e-4632-a62a-dff9a334b569" providerId="ADAL" clId="{F6E155E8-D84C-463E-A3B7-5CF65E1FB393}" dt="2024-08-26T15:18:31.172" v="1591" actId="47"/>
        <pc:sldMkLst>
          <pc:docMk/>
          <pc:sldMk cId="36437265" sldId="2147375586"/>
        </pc:sldMkLst>
      </pc:sldChg>
      <pc:sldChg chg="del">
        <pc:chgData name="Bhushan Madapura [UNext]" userId="2baadad7-7b8e-4632-a62a-dff9a334b569" providerId="ADAL" clId="{F6E155E8-D84C-463E-A3B7-5CF65E1FB393}" dt="2024-08-26T15:18:31.709" v="1592" actId="47"/>
        <pc:sldMkLst>
          <pc:docMk/>
          <pc:sldMk cId="1206403439" sldId="2147375588"/>
        </pc:sldMkLst>
      </pc:sldChg>
      <pc:sldChg chg="addSp delSp modSp mod">
        <pc:chgData name="Bhushan Madapura [UNext]" userId="2baadad7-7b8e-4632-a62a-dff9a334b569" providerId="ADAL" clId="{F6E155E8-D84C-463E-A3B7-5CF65E1FB393}" dt="2024-08-26T14:54:33.743" v="89" actId="1076"/>
        <pc:sldMkLst>
          <pc:docMk/>
          <pc:sldMk cId="867832184" sldId="2147375589"/>
        </pc:sldMkLst>
        <pc:spChg chg="del">
          <ac:chgData name="Bhushan Madapura [UNext]" userId="2baadad7-7b8e-4632-a62a-dff9a334b569" providerId="ADAL" clId="{F6E155E8-D84C-463E-A3B7-5CF65E1FB393}" dt="2024-08-26T14:53:59.980" v="83" actId="478"/>
          <ac:spMkLst>
            <pc:docMk/>
            <pc:sldMk cId="867832184" sldId="2147375589"/>
            <ac:spMk id="2" creationId="{3E5D74AE-156F-5417-16F3-ADC1D4A285C2}"/>
          </ac:spMkLst>
        </pc:spChg>
        <pc:spChg chg="mod">
          <ac:chgData name="Bhushan Madapura [UNext]" userId="2baadad7-7b8e-4632-a62a-dff9a334b569" providerId="ADAL" clId="{F6E155E8-D84C-463E-A3B7-5CF65E1FB393}" dt="2024-08-26T14:53:53.243" v="58" actId="948"/>
          <ac:spMkLst>
            <pc:docMk/>
            <pc:sldMk cId="867832184" sldId="2147375589"/>
            <ac:spMk id="3" creationId="{56243872-C66F-EDEB-B185-CE420E5D6837}"/>
          </ac:spMkLst>
        </pc:spChg>
        <pc:spChg chg="add del mod modVis">
          <ac:chgData name="Bhushan Madapura [UNext]" userId="2baadad7-7b8e-4632-a62a-dff9a334b569" providerId="ADAL" clId="{F6E155E8-D84C-463E-A3B7-5CF65E1FB393}" dt="2024-08-26T14:53:52.185" v="53"/>
          <ac:spMkLst>
            <pc:docMk/>
            <pc:sldMk cId="867832184" sldId="2147375589"/>
            <ac:spMk id="6" creationId="{E985ACA9-BD27-57E4-972F-2E18A2EAA089}"/>
          </ac:spMkLst>
        </pc:spChg>
        <pc:spChg chg="add del mod modVis">
          <ac:chgData name="Bhushan Madapura [UNext]" userId="2baadad7-7b8e-4632-a62a-dff9a334b569" providerId="ADAL" clId="{F6E155E8-D84C-463E-A3B7-5CF65E1FB393}" dt="2024-08-26T14:53:53.278" v="80"/>
          <ac:spMkLst>
            <pc:docMk/>
            <pc:sldMk cId="867832184" sldId="2147375589"/>
            <ac:spMk id="7" creationId="{3C6E01C3-7758-FFDE-AC83-69EC3A31E361}"/>
          </ac:spMkLst>
        </pc:spChg>
        <pc:spChg chg="add del mod">
          <ac:chgData name="Bhushan Madapura [UNext]" userId="2baadad7-7b8e-4632-a62a-dff9a334b569" providerId="ADAL" clId="{F6E155E8-D84C-463E-A3B7-5CF65E1FB393}" dt="2024-08-26T14:54:05.085" v="84" actId="478"/>
          <ac:spMkLst>
            <pc:docMk/>
            <pc:sldMk cId="867832184" sldId="2147375589"/>
            <ac:spMk id="9" creationId="{8B5DACBC-BCE7-F0F1-2093-E55AE93DB8C5}"/>
          </ac:spMkLst>
        </pc:spChg>
        <pc:spChg chg="add mod">
          <ac:chgData name="Bhushan Madapura [UNext]" userId="2baadad7-7b8e-4632-a62a-dff9a334b569" providerId="ADAL" clId="{F6E155E8-D84C-463E-A3B7-5CF65E1FB393}" dt="2024-08-26T14:54:33.743" v="89" actId="1076"/>
          <ac:spMkLst>
            <pc:docMk/>
            <pc:sldMk cId="867832184" sldId="2147375589"/>
            <ac:spMk id="10" creationId="{1119CB9E-042F-11E8-F683-654626D307B3}"/>
          </ac:spMkLst>
        </pc:spChg>
        <pc:spChg chg="add mod">
          <ac:chgData name="Bhushan Madapura [UNext]" userId="2baadad7-7b8e-4632-a62a-dff9a334b569" providerId="ADAL" clId="{F6E155E8-D84C-463E-A3B7-5CF65E1FB393}" dt="2024-08-26T14:54:33.743" v="89" actId="1076"/>
          <ac:spMkLst>
            <pc:docMk/>
            <pc:sldMk cId="867832184" sldId="2147375589"/>
            <ac:spMk id="11" creationId="{CE0DDF5F-FE47-F9A2-FE84-53B63DFF494D}"/>
          </ac:spMkLst>
        </pc:spChg>
        <pc:graphicFrameChg chg="add mod ord modVis">
          <ac:chgData name="Bhushan Madapura [UNext]" userId="2baadad7-7b8e-4632-a62a-dff9a334b569" providerId="ADAL" clId="{F6E155E8-D84C-463E-A3B7-5CF65E1FB393}" dt="2024-08-26T14:53:53.284" v="82"/>
          <ac:graphicFrameMkLst>
            <pc:docMk/>
            <pc:sldMk cId="867832184" sldId="2147375589"/>
            <ac:graphicFrameMk id="5" creationId="{595DA231-959C-B3E0-7DA4-876736A38BC8}"/>
          </ac:graphicFrameMkLst>
        </pc:graphicFrameChg>
      </pc:sldChg>
      <pc:sldChg chg="del">
        <pc:chgData name="Bhushan Madapura [UNext]" userId="2baadad7-7b8e-4632-a62a-dff9a334b569" providerId="ADAL" clId="{F6E155E8-D84C-463E-A3B7-5CF65E1FB393}" dt="2024-08-26T15:18:33.888" v="1595" actId="47"/>
        <pc:sldMkLst>
          <pc:docMk/>
          <pc:sldMk cId="4063798852" sldId="2147375590"/>
        </pc:sldMkLst>
      </pc:sldChg>
      <pc:sldChg chg="del">
        <pc:chgData name="Bhushan Madapura [UNext]" userId="2baadad7-7b8e-4632-a62a-dff9a334b569" providerId="ADAL" clId="{F6E155E8-D84C-463E-A3B7-5CF65E1FB393}" dt="2024-08-26T15:18:30.019" v="1589" actId="47"/>
        <pc:sldMkLst>
          <pc:docMk/>
          <pc:sldMk cId="2056421860" sldId="2147375591"/>
        </pc:sldMkLst>
      </pc:sldChg>
      <pc:sldChg chg="del">
        <pc:chgData name="Bhushan Madapura [UNext]" userId="2baadad7-7b8e-4632-a62a-dff9a334b569" providerId="ADAL" clId="{F6E155E8-D84C-463E-A3B7-5CF65E1FB393}" dt="2024-08-26T15:18:24.722" v="1580" actId="47"/>
        <pc:sldMkLst>
          <pc:docMk/>
          <pc:sldMk cId="31081095" sldId="2147375592"/>
        </pc:sldMkLst>
      </pc:sldChg>
      <pc:sldChg chg="del">
        <pc:chgData name="Bhushan Madapura [UNext]" userId="2baadad7-7b8e-4632-a62a-dff9a334b569" providerId="ADAL" clId="{F6E155E8-D84C-463E-A3B7-5CF65E1FB393}" dt="2024-08-26T15:18:26.308" v="1583" actId="47"/>
        <pc:sldMkLst>
          <pc:docMk/>
          <pc:sldMk cId="1667871994" sldId="2147375593"/>
        </pc:sldMkLst>
      </pc:sldChg>
      <pc:sldChg chg="del">
        <pc:chgData name="Bhushan Madapura [UNext]" userId="2baadad7-7b8e-4632-a62a-dff9a334b569" providerId="ADAL" clId="{F6E155E8-D84C-463E-A3B7-5CF65E1FB393}" dt="2024-08-26T15:18:25.752" v="1582" actId="47"/>
        <pc:sldMkLst>
          <pc:docMk/>
          <pc:sldMk cId="3735680803" sldId="2147375594"/>
        </pc:sldMkLst>
      </pc:sldChg>
      <pc:sldChg chg="del">
        <pc:chgData name="Bhushan Madapura [UNext]" userId="2baadad7-7b8e-4632-a62a-dff9a334b569" providerId="ADAL" clId="{F6E155E8-D84C-463E-A3B7-5CF65E1FB393}" dt="2024-08-26T15:18:25.232" v="1581" actId="47"/>
        <pc:sldMkLst>
          <pc:docMk/>
          <pc:sldMk cId="349082050" sldId="2147375595"/>
        </pc:sldMkLst>
      </pc:sldChg>
      <pc:sldChg chg="addSp delSp modSp add del mod modAnim">
        <pc:chgData name="Bhushan Madapura [UNext]" userId="2baadad7-7b8e-4632-a62a-dff9a334b569" providerId="ADAL" clId="{F6E155E8-D84C-463E-A3B7-5CF65E1FB393}" dt="2024-08-26T15:00:51.500" v="369" actId="47"/>
        <pc:sldMkLst>
          <pc:docMk/>
          <pc:sldMk cId="377409641" sldId="2147375596"/>
        </pc:sldMkLst>
        <pc:spChg chg="mod">
          <ac:chgData name="Bhushan Madapura [UNext]" userId="2baadad7-7b8e-4632-a62a-dff9a334b569" providerId="ADAL" clId="{F6E155E8-D84C-463E-A3B7-5CF65E1FB393}" dt="2024-08-26T14:56:07.854" v="95"/>
          <ac:spMkLst>
            <pc:docMk/>
            <pc:sldMk cId="377409641" sldId="2147375596"/>
            <ac:spMk id="5" creationId="{D4A1C201-A8E3-A5B8-392B-6A156C551447}"/>
          </ac:spMkLst>
        </pc:spChg>
        <pc:spChg chg="del">
          <ac:chgData name="Bhushan Madapura [UNext]" userId="2baadad7-7b8e-4632-a62a-dff9a334b569" providerId="ADAL" clId="{F6E155E8-D84C-463E-A3B7-5CF65E1FB393}" dt="2024-08-26T14:55:53.779" v="94" actId="478"/>
          <ac:spMkLst>
            <pc:docMk/>
            <pc:sldMk cId="377409641" sldId="2147375596"/>
            <ac:spMk id="6" creationId="{EBF80831-5721-AB0F-97D6-1B5D662DB65C}"/>
          </ac:spMkLst>
        </pc:spChg>
        <pc:spChg chg="del">
          <ac:chgData name="Bhushan Madapura [UNext]" userId="2baadad7-7b8e-4632-a62a-dff9a334b569" providerId="ADAL" clId="{F6E155E8-D84C-463E-A3B7-5CF65E1FB393}" dt="2024-08-26T14:55:53.779" v="94" actId="478"/>
          <ac:spMkLst>
            <pc:docMk/>
            <pc:sldMk cId="377409641" sldId="2147375596"/>
            <ac:spMk id="7" creationId="{2F827B21-D247-0A53-0978-F895C5B8B98B}"/>
          </ac:spMkLst>
        </pc:spChg>
        <pc:picChg chg="add mod">
          <ac:chgData name="Bhushan Madapura [UNext]" userId="2baadad7-7b8e-4632-a62a-dff9a334b569" providerId="ADAL" clId="{F6E155E8-D84C-463E-A3B7-5CF65E1FB393}" dt="2024-08-26T14:56:21.672" v="97" actId="1076"/>
          <ac:picMkLst>
            <pc:docMk/>
            <pc:sldMk cId="377409641" sldId="2147375596"/>
            <ac:picMk id="2" creationId="{64EBC073-3E12-284A-A285-A40D9C9193C2}"/>
          </ac:picMkLst>
        </pc:picChg>
        <pc:picChg chg="del">
          <ac:chgData name="Bhushan Madapura [UNext]" userId="2baadad7-7b8e-4632-a62a-dff9a334b569" providerId="ADAL" clId="{F6E155E8-D84C-463E-A3B7-5CF65E1FB393}" dt="2024-08-26T14:55:53.779" v="94" actId="478"/>
          <ac:picMkLst>
            <pc:docMk/>
            <pc:sldMk cId="377409641" sldId="2147375596"/>
            <ac:picMk id="8" creationId="{E9EA5ED9-AC2E-F020-F31E-3C9592C3C17E}"/>
          </ac:picMkLst>
        </pc:picChg>
      </pc:sldChg>
      <pc:sldChg chg="addSp delSp modSp add mod">
        <pc:chgData name="Bhushan Madapura [UNext]" userId="2baadad7-7b8e-4632-a62a-dff9a334b569" providerId="ADAL" clId="{F6E155E8-D84C-463E-A3B7-5CF65E1FB393}" dt="2024-08-26T15:04:49.677" v="755" actId="242"/>
        <pc:sldMkLst>
          <pc:docMk/>
          <pc:sldMk cId="245881457" sldId="2147375597"/>
        </pc:sldMkLst>
        <pc:spChg chg="del">
          <ac:chgData name="Bhushan Madapura [UNext]" userId="2baadad7-7b8e-4632-a62a-dff9a334b569" providerId="ADAL" clId="{F6E155E8-D84C-463E-A3B7-5CF65E1FB393}" dt="2024-08-26T14:57:09.583" v="164" actId="478"/>
          <ac:spMkLst>
            <pc:docMk/>
            <pc:sldMk cId="245881457" sldId="2147375597"/>
            <ac:spMk id="2" creationId="{281FEA35-05E0-4EE2-9F35-79483FAB9621}"/>
          </ac:spMkLst>
        </pc:spChg>
        <pc:spChg chg="mod ord">
          <ac:chgData name="Bhushan Madapura [UNext]" userId="2baadad7-7b8e-4632-a62a-dff9a334b569" providerId="ADAL" clId="{F6E155E8-D84C-463E-A3B7-5CF65E1FB393}" dt="2024-08-26T15:02:40.450" v="555" actId="948"/>
          <ac:spMkLst>
            <pc:docMk/>
            <pc:sldMk cId="245881457" sldId="2147375597"/>
            <ac:spMk id="3" creationId="{CEA128C4-A0BC-A895-713C-306E7FF62894}"/>
          </ac:spMkLst>
        </pc:spChg>
        <pc:spChg chg="mod ord">
          <ac:chgData name="Bhushan Madapura [UNext]" userId="2baadad7-7b8e-4632-a62a-dff9a334b569" providerId="ADAL" clId="{F6E155E8-D84C-463E-A3B7-5CF65E1FB393}" dt="2024-08-26T14:57:41.351" v="173"/>
          <ac:spMkLst>
            <pc:docMk/>
            <pc:sldMk cId="245881457" sldId="2147375597"/>
            <ac:spMk id="4" creationId="{82193751-E94F-32C7-DCCA-7D3244D279EA}"/>
          </ac:spMkLst>
        </pc:spChg>
        <pc:spChg chg="add del mod modVis">
          <ac:chgData name="Bhushan Madapura [UNext]" userId="2baadad7-7b8e-4632-a62a-dff9a334b569" providerId="ADAL" clId="{F6E155E8-D84C-463E-A3B7-5CF65E1FB393}" dt="2024-08-26T14:56:57.480" v="122"/>
          <ac:spMkLst>
            <pc:docMk/>
            <pc:sldMk cId="245881457" sldId="2147375597"/>
            <ac:spMk id="5" creationId="{BFA05CA9-3863-9DF9-86D5-9FA64B2F43E1}"/>
          </ac:spMkLst>
        </pc:spChg>
        <pc:spChg chg="add del mod modVis">
          <ac:chgData name="Bhushan Madapura [UNext]" userId="2baadad7-7b8e-4632-a62a-dff9a334b569" providerId="ADAL" clId="{F6E155E8-D84C-463E-A3B7-5CF65E1FB393}" dt="2024-08-26T14:57:01.687" v="160"/>
          <ac:spMkLst>
            <pc:docMk/>
            <pc:sldMk cId="245881457" sldId="2147375597"/>
            <ac:spMk id="8" creationId="{6869AB80-C0C8-CE8B-7A15-3CF3B0FE9327}"/>
          </ac:spMkLst>
        </pc:spChg>
        <pc:spChg chg="add mod ord">
          <ac:chgData name="Bhushan Madapura [UNext]" userId="2baadad7-7b8e-4632-a62a-dff9a334b569" providerId="ADAL" clId="{F6E155E8-D84C-463E-A3B7-5CF65E1FB393}" dt="2024-08-26T14:59:13.062" v="228" actId="207"/>
          <ac:spMkLst>
            <pc:docMk/>
            <pc:sldMk cId="245881457" sldId="2147375597"/>
            <ac:spMk id="10" creationId="{8686D658-9330-BA20-4BC9-1E47EEC5B53D}"/>
          </ac:spMkLst>
        </pc:spChg>
        <pc:spChg chg="add mod">
          <ac:chgData name="Bhushan Madapura [UNext]" userId="2baadad7-7b8e-4632-a62a-dff9a334b569" providerId="ADAL" clId="{F6E155E8-D84C-463E-A3B7-5CF65E1FB393}" dt="2024-08-26T15:00:22.003" v="312" actId="207"/>
          <ac:spMkLst>
            <pc:docMk/>
            <pc:sldMk cId="245881457" sldId="2147375597"/>
            <ac:spMk id="11" creationId="{DE9F1BE0-7910-FA1B-DCE8-56EFD1E4FC09}"/>
          </ac:spMkLst>
        </pc:spChg>
        <pc:spChg chg="add mod">
          <ac:chgData name="Bhushan Madapura [UNext]" userId="2baadad7-7b8e-4632-a62a-dff9a334b569" providerId="ADAL" clId="{F6E155E8-D84C-463E-A3B7-5CF65E1FB393}" dt="2024-08-26T15:04:49.677" v="755" actId="242"/>
          <ac:spMkLst>
            <pc:docMk/>
            <pc:sldMk cId="245881457" sldId="2147375597"/>
            <ac:spMk id="12" creationId="{E53E5C3F-4D2B-B85F-E592-E58E032C664C}"/>
          </ac:spMkLst>
        </pc:spChg>
        <pc:spChg chg="add del mod modVis">
          <ac:chgData name="Bhushan Madapura [UNext]" userId="2baadad7-7b8e-4632-a62a-dff9a334b569" providerId="ADAL" clId="{F6E155E8-D84C-463E-A3B7-5CF65E1FB393}" dt="2024-08-26T15:02:28.736" v="438"/>
          <ac:spMkLst>
            <pc:docMk/>
            <pc:sldMk cId="245881457" sldId="2147375597"/>
            <ac:spMk id="13" creationId="{108F085C-3D35-E73E-BB1D-5A59DDF07807}"/>
          </ac:spMkLst>
        </pc:spChg>
        <pc:spChg chg="add del mod modVis">
          <ac:chgData name="Bhushan Madapura [UNext]" userId="2baadad7-7b8e-4632-a62a-dff9a334b569" providerId="ADAL" clId="{F6E155E8-D84C-463E-A3B7-5CF65E1FB393}" dt="2024-08-26T15:02:29.493" v="465"/>
          <ac:spMkLst>
            <pc:docMk/>
            <pc:sldMk cId="245881457" sldId="2147375597"/>
            <ac:spMk id="14" creationId="{FD077639-FA46-B2EB-4224-E6711B57240F}"/>
          </ac:spMkLst>
        </pc:spChg>
        <pc:spChg chg="add del mod modVis">
          <ac:chgData name="Bhushan Madapura [UNext]" userId="2baadad7-7b8e-4632-a62a-dff9a334b569" providerId="ADAL" clId="{F6E155E8-D84C-463E-A3B7-5CF65E1FB393}" dt="2024-08-26T15:02:30.865" v="493"/>
          <ac:spMkLst>
            <pc:docMk/>
            <pc:sldMk cId="245881457" sldId="2147375597"/>
            <ac:spMk id="15" creationId="{1E16E48F-964E-237C-2272-F1C5C3BD6DFB}"/>
          </ac:spMkLst>
        </pc:spChg>
        <pc:spChg chg="add del mod modVis">
          <ac:chgData name="Bhushan Madapura [UNext]" userId="2baadad7-7b8e-4632-a62a-dff9a334b569" providerId="ADAL" clId="{F6E155E8-D84C-463E-A3B7-5CF65E1FB393}" dt="2024-08-26T15:02:34.699" v="519"/>
          <ac:spMkLst>
            <pc:docMk/>
            <pc:sldMk cId="245881457" sldId="2147375597"/>
            <ac:spMk id="16" creationId="{2FB7EE4D-113A-28A8-38DA-B72C82A313B5}"/>
          </ac:spMkLst>
        </pc:spChg>
        <pc:spChg chg="add del mod modVis">
          <ac:chgData name="Bhushan Madapura [UNext]" userId="2baadad7-7b8e-4632-a62a-dff9a334b569" providerId="ADAL" clId="{F6E155E8-D84C-463E-A3B7-5CF65E1FB393}" dt="2024-08-26T15:02:39.441" v="548"/>
          <ac:spMkLst>
            <pc:docMk/>
            <pc:sldMk cId="245881457" sldId="2147375597"/>
            <ac:spMk id="17" creationId="{0D6A966C-30F1-101C-3E41-2B3BFDA2ADCE}"/>
          </ac:spMkLst>
        </pc:spChg>
        <pc:spChg chg="add del mod modVis">
          <ac:chgData name="Bhushan Madapura [UNext]" userId="2baadad7-7b8e-4632-a62a-dff9a334b569" providerId="ADAL" clId="{F6E155E8-D84C-463E-A3B7-5CF65E1FB393}" dt="2024-08-26T15:02:40.497" v="577"/>
          <ac:spMkLst>
            <pc:docMk/>
            <pc:sldMk cId="245881457" sldId="2147375597"/>
            <ac:spMk id="18" creationId="{83AE35D6-0BB2-4EAD-2978-28F7845B3D70}"/>
          </ac:spMkLst>
        </pc:spChg>
        <pc:graphicFrameChg chg="del">
          <ac:chgData name="Bhushan Madapura [UNext]" userId="2baadad7-7b8e-4632-a62a-dff9a334b569" providerId="ADAL" clId="{F6E155E8-D84C-463E-A3B7-5CF65E1FB393}" dt="2024-08-26T14:57:06.666" v="163" actId="478"/>
          <ac:graphicFrameMkLst>
            <pc:docMk/>
            <pc:sldMk cId="245881457" sldId="2147375597"/>
            <ac:graphicFrameMk id="6" creationId="{61C7CEDF-EBED-4F42-BCC0-1ACD4B4F27B8}"/>
          </ac:graphicFrameMkLst>
        </pc:graphicFrameChg>
        <pc:graphicFrameChg chg="add mod ord modVis">
          <ac:chgData name="Bhushan Madapura [UNext]" userId="2baadad7-7b8e-4632-a62a-dff9a334b569" providerId="ADAL" clId="{F6E155E8-D84C-463E-A3B7-5CF65E1FB393}" dt="2024-08-26T15:02:40.497" v="579"/>
          <ac:graphicFrameMkLst>
            <pc:docMk/>
            <pc:sldMk cId="245881457" sldId="2147375597"/>
            <ac:graphicFrameMk id="7" creationId="{3583FF9E-539E-FE29-E73B-3EF7E093601C}"/>
          </ac:graphicFrameMkLst>
        </pc:graphicFrameChg>
        <pc:picChg chg="add mod ord">
          <ac:chgData name="Bhushan Madapura [UNext]" userId="2baadad7-7b8e-4632-a62a-dff9a334b569" providerId="ADAL" clId="{F6E155E8-D84C-463E-A3B7-5CF65E1FB393}" dt="2024-08-26T14:59:21.608" v="229" actId="207"/>
          <ac:picMkLst>
            <pc:docMk/>
            <pc:sldMk cId="245881457" sldId="2147375597"/>
            <ac:picMk id="9" creationId="{8701F636-0E69-F494-2D36-9D9665F8A8DA}"/>
          </ac:picMkLst>
        </pc:picChg>
      </pc:sldChg>
      <pc:sldChg chg="addSp delSp modSp add del mod">
        <pc:chgData name="Bhushan Madapura [UNext]" userId="2baadad7-7b8e-4632-a62a-dff9a334b569" providerId="ADAL" clId="{F6E155E8-D84C-463E-A3B7-5CF65E1FB393}" dt="2024-08-26T15:00:38.337" v="315" actId="47"/>
        <pc:sldMkLst>
          <pc:docMk/>
          <pc:sldMk cId="2841683286" sldId="2147375598"/>
        </pc:sldMkLst>
        <pc:spChg chg="add del mod modVis">
          <ac:chgData name="Bhushan Madapura [UNext]" userId="2baadad7-7b8e-4632-a62a-dff9a334b569" providerId="ADAL" clId="{F6E155E8-D84C-463E-A3B7-5CF65E1FB393}" dt="2024-08-26T14:59:48.700" v="281"/>
          <ac:spMkLst>
            <pc:docMk/>
            <pc:sldMk cId="2841683286" sldId="2147375598"/>
            <ac:spMk id="2" creationId="{5351B170-2FDB-76F6-EC13-2B5E290212D0}"/>
          </ac:spMkLst>
        </pc:spChg>
        <pc:spChg chg="mod">
          <ac:chgData name="Bhushan Madapura [UNext]" userId="2baadad7-7b8e-4632-a62a-dff9a334b569" providerId="ADAL" clId="{F6E155E8-D84C-463E-A3B7-5CF65E1FB393}" dt="2024-08-26T14:59:48.669" v="259" actId="948"/>
          <ac:spMkLst>
            <pc:docMk/>
            <pc:sldMk cId="2841683286" sldId="2147375598"/>
            <ac:spMk id="3" creationId="{CEA128C4-A0BC-A895-713C-306E7FF62894}"/>
          </ac:spMkLst>
        </pc:spChg>
        <pc:graphicFrameChg chg="mod">
          <ac:chgData name="Bhushan Madapura [UNext]" userId="2baadad7-7b8e-4632-a62a-dff9a334b569" providerId="ADAL" clId="{F6E155E8-D84C-463E-A3B7-5CF65E1FB393}" dt="2024-08-26T14:59:48.700" v="283"/>
          <ac:graphicFrameMkLst>
            <pc:docMk/>
            <pc:sldMk cId="2841683286" sldId="2147375598"/>
            <ac:graphicFrameMk id="7" creationId="{3583FF9E-539E-FE29-E73B-3EF7E093601C}"/>
          </ac:graphicFrameMkLst>
        </pc:graphicFrameChg>
      </pc:sldChg>
      <pc:sldChg chg="addSp delSp modSp add del mod">
        <pc:chgData name="Bhushan Madapura [UNext]" userId="2baadad7-7b8e-4632-a62a-dff9a334b569" providerId="ADAL" clId="{F6E155E8-D84C-463E-A3B7-5CF65E1FB393}" dt="2024-08-26T15:00:38.715" v="316" actId="47"/>
        <pc:sldMkLst>
          <pc:docMk/>
          <pc:sldMk cId="2655284758" sldId="2147375599"/>
        </pc:sldMkLst>
        <pc:spChg chg="add del mod modVis">
          <ac:chgData name="Bhushan Madapura [UNext]" userId="2baadad7-7b8e-4632-a62a-dff9a334b569" providerId="ADAL" clId="{F6E155E8-D84C-463E-A3B7-5CF65E1FB393}" dt="2024-08-26T14:59:39.533" v="255"/>
          <ac:spMkLst>
            <pc:docMk/>
            <pc:sldMk cId="2655284758" sldId="2147375599"/>
            <ac:spMk id="2" creationId="{B9FC5A99-B3B3-B65E-6875-1F4E2471F1DC}"/>
          </ac:spMkLst>
        </pc:spChg>
        <pc:spChg chg="mod">
          <ac:chgData name="Bhushan Madapura [UNext]" userId="2baadad7-7b8e-4632-a62a-dff9a334b569" providerId="ADAL" clId="{F6E155E8-D84C-463E-A3B7-5CF65E1FB393}" dt="2024-08-26T14:59:53.411" v="285" actId="948"/>
          <ac:spMkLst>
            <pc:docMk/>
            <pc:sldMk cId="2655284758" sldId="2147375599"/>
            <ac:spMk id="3" creationId="{CEA128C4-A0BC-A895-713C-306E7FF62894}"/>
          </ac:spMkLst>
        </pc:spChg>
        <pc:spChg chg="add del mod modVis">
          <ac:chgData name="Bhushan Madapura [UNext]" userId="2baadad7-7b8e-4632-a62a-dff9a334b569" providerId="ADAL" clId="{F6E155E8-D84C-463E-A3B7-5CF65E1FB393}" dt="2024-08-26T14:59:53.454" v="307"/>
          <ac:spMkLst>
            <pc:docMk/>
            <pc:sldMk cId="2655284758" sldId="2147375599"/>
            <ac:spMk id="5" creationId="{70012F85-044A-B78F-237F-09F00322BA51}"/>
          </ac:spMkLst>
        </pc:spChg>
        <pc:graphicFrameChg chg="mod">
          <ac:chgData name="Bhushan Madapura [UNext]" userId="2baadad7-7b8e-4632-a62a-dff9a334b569" providerId="ADAL" clId="{F6E155E8-D84C-463E-A3B7-5CF65E1FB393}" dt="2024-08-26T14:59:53.458" v="309"/>
          <ac:graphicFrameMkLst>
            <pc:docMk/>
            <pc:sldMk cId="2655284758" sldId="2147375599"/>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4:44.854" v="754" actId="242"/>
        <pc:sldMkLst>
          <pc:docMk/>
          <pc:sldMk cId="1181112711" sldId="2147375600"/>
        </pc:sldMkLst>
        <pc:spChg chg="add del mod modVis">
          <ac:chgData name="Bhushan Madapura [UNext]" userId="2baadad7-7b8e-4632-a62a-dff9a334b569" providerId="ADAL" clId="{F6E155E8-D84C-463E-A3B7-5CF65E1FB393}" dt="2024-08-26T15:00:44.766" v="340"/>
          <ac:spMkLst>
            <pc:docMk/>
            <pc:sldMk cId="1181112711" sldId="2147375600"/>
            <ac:spMk id="2" creationId="{E80CD124-F595-E52F-1432-FF914FFD2B28}"/>
          </ac:spMkLst>
        </pc:spChg>
        <pc:spChg chg="mod">
          <ac:chgData name="Bhushan Madapura [UNext]" userId="2baadad7-7b8e-4632-a62a-dff9a334b569" providerId="ADAL" clId="{F6E155E8-D84C-463E-A3B7-5CF65E1FB393}" dt="2024-08-26T15:02:57.010" v="638" actId="948"/>
          <ac:spMkLst>
            <pc:docMk/>
            <pc:sldMk cId="1181112711" sldId="2147375600"/>
            <ac:spMk id="3" creationId="{CEA128C4-A0BC-A895-713C-306E7FF62894}"/>
          </ac:spMkLst>
        </pc:spChg>
        <pc:spChg chg="add del mod modVis">
          <ac:chgData name="Bhushan Madapura [UNext]" userId="2baadad7-7b8e-4632-a62a-dff9a334b569" providerId="ADAL" clId="{F6E155E8-D84C-463E-A3B7-5CF65E1FB393}" dt="2024-08-26T15:02:51.743" v="631" actId="962"/>
          <ac:spMkLst>
            <pc:docMk/>
            <pc:sldMk cId="1181112711" sldId="2147375600"/>
            <ac:spMk id="5" creationId="{704C1F05-802D-23A5-C441-9788425E4ABD}"/>
          </ac:spMkLst>
        </pc:spChg>
        <pc:spChg chg="add del mod modVis">
          <ac:chgData name="Bhushan Madapura [UNext]" userId="2baadad7-7b8e-4632-a62a-dff9a334b569" providerId="ADAL" clId="{F6E155E8-D84C-463E-A3B7-5CF65E1FB393}" dt="2024-08-26T15:02:57.034" v="660"/>
          <ac:spMkLst>
            <pc:docMk/>
            <pc:sldMk cId="1181112711" sldId="2147375600"/>
            <ac:spMk id="6" creationId="{E406E18F-9F32-8E50-0C82-8EF357241043}"/>
          </ac:spMkLst>
        </pc:spChg>
        <pc:spChg chg="mod">
          <ac:chgData name="Bhushan Madapura [UNext]" userId="2baadad7-7b8e-4632-a62a-dff9a334b569" providerId="ADAL" clId="{F6E155E8-D84C-463E-A3B7-5CF65E1FB393}" dt="2024-08-26T15:04:44.854" v="754" actId="242"/>
          <ac:spMkLst>
            <pc:docMk/>
            <pc:sldMk cId="1181112711" sldId="2147375600"/>
            <ac:spMk id="12" creationId="{E53E5C3F-4D2B-B85F-E592-E58E032C664C}"/>
          </ac:spMkLst>
        </pc:spChg>
        <pc:graphicFrameChg chg="mod">
          <ac:chgData name="Bhushan Madapura [UNext]" userId="2baadad7-7b8e-4632-a62a-dff9a334b569" providerId="ADAL" clId="{F6E155E8-D84C-463E-A3B7-5CF65E1FB393}" dt="2024-08-26T15:02:57.050" v="662"/>
          <ac:graphicFrameMkLst>
            <pc:docMk/>
            <pc:sldMk cId="1181112711" sldId="2147375600"/>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4:39.188" v="753" actId="242"/>
        <pc:sldMkLst>
          <pc:docMk/>
          <pc:sldMk cId="3233747587" sldId="2147375601"/>
        </pc:sldMkLst>
        <pc:spChg chg="add del mod modVis">
          <ac:chgData name="Bhushan Madapura [UNext]" userId="2baadad7-7b8e-4632-a62a-dff9a334b569" providerId="ADAL" clId="{F6E155E8-D84C-463E-A3B7-5CF65E1FB393}" dt="2024-08-26T15:00:48.238" v="366"/>
          <ac:spMkLst>
            <pc:docMk/>
            <pc:sldMk cId="3233747587" sldId="2147375601"/>
            <ac:spMk id="2" creationId="{768902A0-D94C-0512-127F-6139A6EBBC9B}"/>
          </ac:spMkLst>
        </pc:spChg>
        <pc:spChg chg="mod">
          <ac:chgData name="Bhushan Madapura [UNext]" userId="2baadad7-7b8e-4632-a62a-dff9a334b569" providerId="ADAL" clId="{F6E155E8-D84C-463E-A3B7-5CF65E1FB393}" dt="2024-08-26T15:03:03.708" v="664" actId="948"/>
          <ac:spMkLst>
            <pc:docMk/>
            <pc:sldMk cId="3233747587" sldId="2147375601"/>
            <ac:spMk id="3" creationId="{CEA128C4-A0BC-A895-713C-306E7FF62894}"/>
          </ac:spMkLst>
        </pc:spChg>
        <pc:spChg chg="add del mod modVis">
          <ac:chgData name="Bhushan Madapura [UNext]" userId="2baadad7-7b8e-4632-a62a-dff9a334b569" providerId="ADAL" clId="{F6E155E8-D84C-463E-A3B7-5CF65E1FB393}" dt="2024-08-26T15:03:03.748" v="686"/>
          <ac:spMkLst>
            <pc:docMk/>
            <pc:sldMk cId="3233747587" sldId="2147375601"/>
            <ac:spMk id="5" creationId="{A871ED72-39DA-7EDE-C584-E7C6C1FB50D2}"/>
          </ac:spMkLst>
        </pc:spChg>
        <pc:spChg chg="mod">
          <ac:chgData name="Bhushan Madapura [UNext]" userId="2baadad7-7b8e-4632-a62a-dff9a334b569" providerId="ADAL" clId="{F6E155E8-D84C-463E-A3B7-5CF65E1FB393}" dt="2024-08-26T15:04:39.188" v="753" actId="242"/>
          <ac:spMkLst>
            <pc:docMk/>
            <pc:sldMk cId="3233747587" sldId="2147375601"/>
            <ac:spMk id="12" creationId="{E53E5C3F-4D2B-B85F-E592-E58E032C664C}"/>
          </ac:spMkLst>
        </pc:spChg>
        <pc:graphicFrameChg chg="mod">
          <ac:chgData name="Bhushan Madapura [UNext]" userId="2baadad7-7b8e-4632-a62a-dff9a334b569" providerId="ADAL" clId="{F6E155E8-D84C-463E-A3B7-5CF65E1FB393}" dt="2024-08-26T15:03:03.748" v="688"/>
          <ac:graphicFrameMkLst>
            <pc:docMk/>
            <pc:sldMk cId="3233747587" sldId="2147375601"/>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1:46.909" v="387" actId="207"/>
        <pc:sldMkLst>
          <pc:docMk/>
          <pc:sldMk cId="832949157" sldId="2147375602"/>
        </pc:sldMkLst>
        <pc:spChg chg="mod">
          <ac:chgData name="Bhushan Madapura [UNext]" userId="2baadad7-7b8e-4632-a62a-dff9a334b569" providerId="ADAL" clId="{F6E155E8-D84C-463E-A3B7-5CF65E1FB393}" dt="2024-08-26T15:01:31.979" v="384" actId="20577"/>
          <ac:spMkLst>
            <pc:docMk/>
            <pc:sldMk cId="832949157" sldId="2147375602"/>
            <ac:spMk id="3" creationId="{C02D07F7-B946-BB66-E6EA-DD92C38B1926}"/>
          </ac:spMkLst>
        </pc:spChg>
        <pc:picChg chg="del">
          <ac:chgData name="Bhushan Madapura [UNext]" userId="2baadad7-7b8e-4632-a62a-dff9a334b569" providerId="ADAL" clId="{F6E155E8-D84C-463E-A3B7-5CF65E1FB393}" dt="2024-08-26T15:01:36.713" v="385" actId="478"/>
          <ac:picMkLst>
            <pc:docMk/>
            <pc:sldMk cId="832949157" sldId="2147375602"/>
            <ac:picMk id="2" creationId="{5ED103A7-D95B-E42C-6356-53269A110E83}"/>
          </ac:picMkLst>
        </pc:picChg>
        <pc:picChg chg="add mod">
          <ac:chgData name="Bhushan Madapura [UNext]" userId="2baadad7-7b8e-4632-a62a-dff9a334b569" providerId="ADAL" clId="{F6E155E8-D84C-463E-A3B7-5CF65E1FB393}" dt="2024-08-26T15:01:46.909" v="387" actId="207"/>
          <ac:picMkLst>
            <pc:docMk/>
            <pc:sldMk cId="832949157" sldId="2147375602"/>
            <ac:picMk id="4" creationId="{7164DAAD-2874-8D6F-8FCF-5053DEE24E33}"/>
          </ac:picMkLst>
        </pc:picChg>
      </pc:sldChg>
      <pc:sldChg chg="addSp delSp modSp add mod">
        <pc:chgData name="Bhushan Madapura [UNext]" userId="2baadad7-7b8e-4632-a62a-dff9a334b569" providerId="ADAL" clId="{F6E155E8-D84C-463E-A3B7-5CF65E1FB393}" dt="2024-08-26T15:20:34.423" v="1680" actId="21"/>
        <pc:sldMkLst>
          <pc:docMk/>
          <pc:sldMk cId="3971512377" sldId="2147375603"/>
        </pc:sldMkLst>
        <pc:spChg chg="add del mod modVis">
          <ac:chgData name="Bhushan Madapura [UNext]" userId="2baadad7-7b8e-4632-a62a-dff9a334b569" providerId="ADAL" clId="{F6E155E8-D84C-463E-A3B7-5CF65E1FB393}" dt="2024-08-26T15:02:21.218" v="412"/>
          <ac:spMkLst>
            <pc:docMk/>
            <pc:sldMk cId="3971512377" sldId="2147375603"/>
            <ac:spMk id="2" creationId="{7B78F954-A2B4-2235-870A-4AA977895067}"/>
          </ac:spMkLst>
        </pc:spChg>
        <pc:spChg chg="mod">
          <ac:chgData name="Bhushan Madapura [UNext]" userId="2baadad7-7b8e-4632-a62a-dff9a334b569" providerId="ADAL" clId="{F6E155E8-D84C-463E-A3B7-5CF65E1FB393}" dt="2024-08-26T15:02:21.163" v="390" actId="948"/>
          <ac:spMkLst>
            <pc:docMk/>
            <pc:sldMk cId="3971512377" sldId="2147375603"/>
            <ac:spMk id="3" creationId="{CEA128C4-A0BC-A895-713C-306E7FF62894}"/>
          </ac:spMkLst>
        </pc:spChg>
        <pc:spChg chg="mod">
          <ac:chgData name="Bhushan Madapura [UNext]" userId="2baadad7-7b8e-4632-a62a-dff9a334b569" providerId="ADAL" clId="{F6E155E8-D84C-463E-A3B7-5CF65E1FB393}" dt="2024-08-26T15:20:34.423" v="1680" actId="21"/>
          <ac:spMkLst>
            <pc:docMk/>
            <pc:sldMk cId="3971512377" sldId="2147375603"/>
            <ac:spMk id="11" creationId="{DE9F1BE0-7910-FA1B-DCE8-56EFD1E4FC09}"/>
          </ac:spMkLst>
        </pc:spChg>
        <pc:spChg chg="mod">
          <ac:chgData name="Bhushan Madapura [UNext]" userId="2baadad7-7b8e-4632-a62a-dff9a334b569" providerId="ADAL" clId="{F6E155E8-D84C-463E-A3B7-5CF65E1FB393}" dt="2024-08-26T15:06:31.831" v="757" actId="122"/>
          <ac:spMkLst>
            <pc:docMk/>
            <pc:sldMk cId="3971512377" sldId="2147375603"/>
            <ac:spMk id="12" creationId="{E53E5C3F-4D2B-B85F-E592-E58E032C664C}"/>
          </ac:spMkLst>
        </pc:spChg>
        <pc:graphicFrameChg chg="mod">
          <ac:chgData name="Bhushan Madapura [UNext]" userId="2baadad7-7b8e-4632-a62a-dff9a334b569" providerId="ADAL" clId="{F6E155E8-D84C-463E-A3B7-5CF65E1FB393}" dt="2024-08-26T15:02:21.218" v="414"/>
          <ac:graphicFrameMkLst>
            <pc:docMk/>
            <pc:sldMk cId="3971512377" sldId="2147375603"/>
            <ac:graphicFrameMk id="7" creationId="{3583FF9E-539E-FE29-E73B-3EF7E093601C}"/>
          </ac:graphicFrameMkLst>
        </pc:graphicFrameChg>
        <pc:picChg chg="add mod">
          <ac:chgData name="Bhushan Madapura [UNext]" userId="2baadad7-7b8e-4632-a62a-dff9a334b569" providerId="ADAL" clId="{F6E155E8-D84C-463E-A3B7-5CF65E1FB393}" dt="2024-08-26T15:03:34.413" v="694" actId="1035"/>
          <ac:picMkLst>
            <pc:docMk/>
            <pc:sldMk cId="3971512377" sldId="2147375603"/>
            <ac:picMk id="5" creationId="{0916C17C-12F9-BFD4-9A8B-40B3CFCA8C07}"/>
          </ac:picMkLst>
        </pc:picChg>
        <pc:picChg chg="del">
          <ac:chgData name="Bhushan Madapura [UNext]" userId="2baadad7-7b8e-4632-a62a-dff9a334b569" providerId="ADAL" clId="{F6E155E8-D84C-463E-A3B7-5CF65E1FB393}" dt="2024-08-26T15:03:18.900" v="689" actId="478"/>
          <ac:picMkLst>
            <pc:docMk/>
            <pc:sldMk cId="3971512377" sldId="2147375603"/>
            <ac:picMk id="9" creationId="{8701F636-0E69-F494-2D36-9D9665F8A8DA}"/>
          </ac:picMkLst>
        </pc:picChg>
      </pc:sldChg>
      <pc:sldChg chg="addSp delSp modSp add mod">
        <pc:chgData name="Bhushan Madapura [UNext]" userId="2baadad7-7b8e-4632-a62a-dff9a334b569" providerId="ADAL" clId="{F6E155E8-D84C-463E-A3B7-5CF65E1FB393}" dt="2024-08-26T15:20:25.350" v="1671" actId="20577"/>
        <pc:sldMkLst>
          <pc:docMk/>
          <pc:sldMk cId="3179805674" sldId="2147375604"/>
        </pc:sldMkLst>
        <pc:spChg chg="add del mod modVis">
          <ac:chgData name="Bhushan Madapura [UNext]" userId="2baadad7-7b8e-4632-a62a-dff9a334b569" providerId="ADAL" clId="{F6E155E8-D84C-463E-A3B7-5CF65E1FB393}" dt="2024-08-26T15:03:46.493" v="720"/>
          <ac:spMkLst>
            <pc:docMk/>
            <pc:sldMk cId="3179805674" sldId="2147375604"/>
            <ac:spMk id="2" creationId="{E4D72A80-75DB-E87A-1BBE-55E60409264F}"/>
          </ac:spMkLst>
        </pc:spChg>
        <pc:spChg chg="mod">
          <ac:chgData name="Bhushan Madapura [UNext]" userId="2baadad7-7b8e-4632-a62a-dff9a334b569" providerId="ADAL" clId="{F6E155E8-D84C-463E-A3B7-5CF65E1FB393}" dt="2024-08-26T15:03:46.448" v="698" actId="948"/>
          <ac:spMkLst>
            <pc:docMk/>
            <pc:sldMk cId="3179805674" sldId="2147375604"/>
            <ac:spMk id="3" creationId="{CEA128C4-A0BC-A895-713C-306E7FF62894}"/>
          </ac:spMkLst>
        </pc:spChg>
        <pc:spChg chg="mod">
          <ac:chgData name="Bhushan Madapura [UNext]" userId="2baadad7-7b8e-4632-a62a-dff9a334b569" providerId="ADAL" clId="{F6E155E8-D84C-463E-A3B7-5CF65E1FB393}" dt="2024-08-26T15:20:25.350" v="1671" actId="20577"/>
          <ac:spMkLst>
            <pc:docMk/>
            <pc:sldMk cId="3179805674" sldId="2147375604"/>
            <ac:spMk id="11" creationId="{DE9F1BE0-7910-FA1B-DCE8-56EFD1E4FC09}"/>
          </ac:spMkLst>
        </pc:spChg>
        <pc:spChg chg="mod">
          <ac:chgData name="Bhushan Madapura [UNext]" userId="2baadad7-7b8e-4632-a62a-dff9a334b569" providerId="ADAL" clId="{F6E155E8-D84C-463E-A3B7-5CF65E1FB393}" dt="2024-08-26T15:06:42.020" v="759" actId="242"/>
          <ac:spMkLst>
            <pc:docMk/>
            <pc:sldMk cId="3179805674" sldId="2147375604"/>
            <ac:spMk id="12" creationId="{E53E5C3F-4D2B-B85F-E592-E58E032C664C}"/>
          </ac:spMkLst>
        </pc:spChg>
        <pc:graphicFrameChg chg="mod">
          <ac:chgData name="Bhushan Madapura [UNext]" userId="2baadad7-7b8e-4632-a62a-dff9a334b569" providerId="ADAL" clId="{F6E155E8-D84C-463E-A3B7-5CF65E1FB393}" dt="2024-08-26T15:03:46.509" v="722"/>
          <ac:graphicFrameMkLst>
            <pc:docMk/>
            <pc:sldMk cId="3179805674" sldId="2147375604"/>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20:24.074" v="1667" actId="20577"/>
        <pc:sldMkLst>
          <pc:docMk/>
          <pc:sldMk cId="86366928" sldId="2147375605"/>
        </pc:sldMkLst>
        <pc:spChg chg="add del mod modVis">
          <ac:chgData name="Bhushan Madapura [UNext]" userId="2baadad7-7b8e-4632-a62a-dff9a334b569" providerId="ADAL" clId="{F6E155E8-D84C-463E-A3B7-5CF65E1FB393}" dt="2024-08-26T15:03:50.125" v="746"/>
          <ac:spMkLst>
            <pc:docMk/>
            <pc:sldMk cId="86366928" sldId="2147375605"/>
            <ac:spMk id="2" creationId="{3C9B2D13-64E0-82E6-FA58-0AC952830673}"/>
          </ac:spMkLst>
        </pc:spChg>
        <pc:spChg chg="mod">
          <ac:chgData name="Bhushan Madapura [UNext]" userId="2baadad7-7b8e-4632-a62a-dff9a334b569" providerId="ADAL" clId="{F6E155E8-D84C-463E-A3B7-5CF65E1FB393}" dt="2024-08-26T15:03:50.066" v="724" actId="948"/>
          <ac:spMkLst>
            <pc:docMk/>
            <pc:sldMk cId="86366928" sldId="2147375605"/>
            <ac:spMk id="3" creationId="{CEA128C4-A0BC-A895-713C-306E7FF62894}"/>
          </ac:spMkLst>
        </pc:spChg>
        <pc:spChg chg="add del">
          <ac:chgData name="Bhushan Madapura [UNext]" userId="2baadad7-7b8e-4632-a62a-dff9a334b569" providerId="ADAL" clId="{F6E155E8-D84C-463E-A3B7-5CF65E1FB393}" dt="2024-08-26T15:07:40.970" v="765" actId="22"/>
          <ac:spMkLst>
            <pc:docMk/>
            <pc:sldMk cId="86366928" sldId="2147375605"/>
            <ac:spMk id="8" creationId="{65F62A7D-C78C-CB76-6341-8F0A31B923F9}"/>
          </ac:spMkLst>
        </pc:spChg>
        <pc:spChg chg="mod">
          <ac:chgData name="Bhushan Madapura [UNext]" userId="2baadad7-7b8e-4632-a62a-dff9a334b569" providerId="ADAL" clId="{F6E155E8-D84C-463E-A3B7-5CF65E1FB393}" dt="2024-08-26T15:20:24.074" v="1667" actId="20577"/>
          <ac:spMkLst>
            <pc:docMk/>
            <pc:sldMk cId="86366928" sldId="2147375605"/>
            <ac:spMk id="11" creationId="{DE9F1BE0-7910-FA1B-DCE8-56EFD1E4FC09}"/>
          </ac:spMkLst>
        </pc:spChg>
        <pc:spChg chg="mod">
          <ac:chgData name="Bhushan Madapura [UNext]" userId="2baadad7-7b8e-4632-a62a-dff9a334b569" providerId="ADAL" clId="{F6E155E8-D84C-463E-A3B7-5CF65E1FB393}" dt="2024-08-26T15:06:53.496" v="761" actId="242"/>
          <ac:spMkLst>
            <pc:docMk/>
            <pc:sldMk cId="86366928" sldId="2147375605"/>
            <ac:spMk id="12" creationId="{E53E5C3F-4D2B-B85F-E592-E58E032C664C}"/>
          </ac:spMkLst>
        </pc:spChg>
        <pc:graphicFrameChg chg="mod">
          <ac:chgData name="Bhushan Madapura [UNext]" userId="2baadad7-7b8e-4632-a62a-dff9a334b569" providerId="ADAL" clId="{F6E155E8-D84C-463E-A3B7-5CF65E1FB393}" dt="2024-08-26T15:03:50.140" v="748"/>
          <ac:graphicFrameMkLst>
            <pc:docMk/>
            <pc:sldMk cId="86366928" sldId="2147375605"/>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8:22.982" v="799" actId="207"/>
        <pc:sldMkLst>
          <pc:docMk/>
          <pc:sldMk cId="2653617092" sldId="2147375606"/>
        </pc:sldMkLst>
        <pc:spChg chg="mod">
          <ac:chgData name="Bhushan Madapura [UNext]" userId="2baadad7-7b8e-4632-a62a-dff9a334b569" providerId="ADAL" clId="{F6E155E8-D84C-463E-A3B7-5CF65E1FB393}" dt="2024-08-26T15:08:09.283" v="796"/>
          <ac:spMkLst>
            <pc:docMk/>
            <pc:sldMk cId="2653617092" sldId="2147375606"/>
            <ac:spMk id="3" creationId="{C02D07F7-B946-BB66-E6EA-DD92C38B1926}"/>
          </ac:spMkLst>
        </pc:spChg>
        <pc:picChg chg="add mod">
          <ac:chgData name="Bhushan Madapura [UNext]" userId="2baadad7-7b8e-4632-a62a-dff9a334b569" providerId="ADAL" clId="{F6E155E8-D84C-463E-A3B7-5CF65E1FB393}" dt="2024-08-26T15:08:22.982" v="799" actId="207"/>
          <ac:picMkLst>
            <pc:docMk/>
            <pc:sldMk cId="2653617092" sldId="2147375606"/>
            <ac:picMk id="2" creationId="{F2FEB897-CC3D-F8EF-554F-5F219373693B}"/>
          </ac:picMkLst>
        </pc:picChg>
        <pc:picChg chg="del">
          <ac:chgData name="Bhushan Madapura [UNext]" userId="2baadad7-7b8e-4632-a62a-dff9a334b569" providerId="ADAL" clId="{F6E155E8-D84C-463E-A3B7-5CF65E1FB393}" dt="2024-08-26T15:08:15.070" v="797" actId="478"/>
          <ac:picMkLst>
            <pc:docMk/>
            <pc:sldMk cId="2653617092" sldId="2147375606"/>
            <ac:picMk id="4" creationId="{7164DAAD-2874-8D6F-8FCF-5053DEE24E33}"/>
          </ac:picMkLst>
        </pc:picChg>
      </pc:sldChg>
      <pc:sldChg chg="addSp delSp modSp add mod">
        <pc:chgData name="Bhushan Madapura [UNext]" userId="2baadad7-7b8e-4632-a62a-dff9a334b569" providerId="ADAL" clId="{F6E155E8-D84C-463E-A3B7-5CF65E1FB393}" dt="2024-08-26T15:20:44.036" v="1685" actId="20577"/>
        <pc:sldMkLst>
          <pc:docMk/>
          <pc:sldMk cId="2340944189" sldId="2147375607"/>
        </pc:sldMkLst>
        <pc:spChg chg="mod">
          <ac:chgData name="Bhushan Madapura [UNext]" userId="2baadad7-7b8e-4632-a62a-dff9a334b569" providerId="ADAL" clId="{F6E155E8-D84C-463E-A3B7-5CF65E1FB393}" dt="2024-08-26T15:09:01.667" v="891" actId="948"/>
          <ac:spMkLst>
            <pc:docMk/>
            <pc:sldMk cId="2340944189" sldId="2147375607"/>
            <ac:spMk id="3" creationId="{CEA128C4-A0BC-A895-713C-306E7FF62894}"/>
          </ac:spMkLst>
        </pc:spChg>
        <pc:spChg chg="add del mod modVis">
          <ac:chgData name="Bhushan Madapura [UNext]" userId="2baadad7-7b8e-4632-a62a-dff9a334b569" providerId="ADAL" clId="{F6E155E8-D84C-463E-A3B7-5CF65E1FB393}" dt="2024-08-26T15:08:56.320" v="826"/>
          <ac:spMkLst>
            <pc:docMk/>
            <pc:sldMk cId="2340944189" sldId="2147375607"/>
            <ac:spMk id="6" creationId="{8E365745-15F5-364A-D81A-2FC38F051F48}"/>
          </ac:spMkLst>
        </pc:spChg>
        <pc:spChg chg="add del mod modVis">
          <ac:chgData name="Bhushan Madapura [UNext]" userId="2baadad7-7b8e-4632-a62a-dff9a334b569" providerId="ADAL" clId="{F6E155E8-D84C-463E-A3B7-5CF65E1FB393}" dt="2024-08-26T15:08:59.300" v="856"/>
          <ac:spMkLst>
            <pc:docMk/>
            <pc:sldMk cId="2340944189" sldId="2147375607"/>
            <ac:spMk id="8" creationId="{24951F50-5AA8-0F7A-289B-2B52AFE303D0}"/>
          </ac:spMkLst>
        </pc:spChg>
        <pc:spChg chg="add del mod modVis">
          <ac:chgData name="Bhushan Madapura [UNext]" userId="2baadad7-7b8e-4632-a62a-dff9a334b569" providerId="ADAL" clId="{F6E155E8-D84C-463E-A3B7-5CF65E1FB393}" dt="2024-08-26T15:08:59.914" v="882"/>
          <ac:spMkLst>
            <pc:docMk/>
            <pc:sldMk cId="2340944189" sldId="2147375607"/>
            <ac:spMk id="9" creationId="{6BAA1675-EB45-17B2-6E06-4B178B9CB97E}"/>
          </ac:spMkLst>
        </pc:spChg>
        <pc:spChg chg="mod">
          <ac:chgData name="Bhushan Madapura [UNext]" userId="2baadad7-7b8e-4632-a62a-dff9a334b569" providerId="ADAL" clId="{F6E155E8-D84C-463E-A3B7-5CF65E1FB393}" dt="2024-08-26T15:20:44.036" v="1685" actId="20577"/>
          <ac:spMkLst>
            <pc:docMk/>
            <pc:sldMk cId="2340944189" sldId="2147375607"/>
            <ac:spMk id="11" creationId="{DE9F1BE0-7910-FA1B-DCE8-56EFD1E4FC09}"/>
          </ac:spMkLst>
        </pc:spChg>
        <pc:spChg chg="mod">
          <ac:chgData name="Bhushan Madapura [UNext]" userId="2baadad7-7b8e-4632-a62a-dff9a334b569" providerId="ADAL" clId="{F6E155E8-D84C-463E-A3B7-5CF65E1FB393}" dt="2024-08-26T15:09:51.588" v="955" actId="122"/>
          <ac:spMkLst>
            <pc:docMk/>
            <pc:sldMk cId="2340944189" sldId="2147375607"/>
            <ac:spMk id="12" creationId="{E53E5C3F-4D2B-B85F-E592-E58E032C664C}"/>
          </ac:spMkLst>
        </pc:spChg>
        <pc:spChg chg="add del mod modVis">
          <ac:chgData name="Bhushan Madapura [UNext]" userId="2baadad7-7b8e-4632-a62a-dff9a334b569" providerId="ADAL" clId="{F6E155E8-D84C-463E-A3B7-5CF65E1FB393}" dt="2024-08-26T15:09:01.714" v="913"/>
          <ac:spMkLst>
            <pc:docMk/>
            <pc:sldMk cId="2340944189" sldId="2147375607"/>
            <ac:spMk id="13" creationId="{5A99A12D-3656-2CE5-075F-8AB6512D8DC6}"/>
          </ac:spMkLst>
        </pc:spChg>
        <pc:graphicFrameChg chg="mod">
          <ac:chgData name="Bhushan Madapura [UNext]" userId="2baadad7-7b8e-4632-a62a-dff9a334b569" providerId="ADAL" clId="{F6E155E8-D84C-463E-A3B7-5CF65E1FB393}" dt="2024-08-26T15:09:01.714" v="915"/>
          <ac:graphicFrameMkLst>
            <pc:docMk/>
            <pc:sldMk cId="2340944189" sldId="2147375607"/>
            <ac:graphicFrameMk id="7" creationId="{3583FF9E-539E-FE29-E73B-3EF7E093601C}"/>
          </ac:graphicFrameMkLst>
        </pc:graphicFrameChg>
        <pc:picChg chg="add mod">
          <ac:chgData name="Bhushan Madapura [UNext]" userId="2baadad7-7b8e-4632-a62a-dff9a334b569" providerId="ADAL" clId="{F6E155E8-D84C-463E-A3B7-5CF65E1FB393}" dt="2024-08-26T15:08:39.880" v="802" actId="1076"/>
          <ac:picMkLst>
            <pc:docMk/>
            <pc:sldMk cId="2340944189" sldId="2147375607"/>
            <ac:picMk id="2" creationId="{D0FBC2C9-FE71-44D5-391E-1BAA2958F5EE}"/>
          </ac:picMkLst>
        </pc:picChg>
        <pc:picChg chg="del">
          <ac:chgData name="Bhushan Madapura [UNext]" userId="2baadad7-7b8e-4632-a62a-dff9a334b569" providerId="ADAL" clId="{F6E155E8-D84C-463E-A3B7-5CF65E1FB393}" dt="2024-08-26T15:08:34.820" v="801" actId="478"/>
          <ac:picMkLst>
            <pc:docMk/>
            <pc:sldMk cId="2340944189" sldId="2147375607"/>
            <ac:picMk id="5" creationId="{0916C17C-12F9-BFD4-9A8B-40B3CFCA8C07}"/>
          </ac:picMkLst>
        </pc:picChg>
      </pc:sldChg>
      <pc:sldChg chg="addSp delSp modSp add mod">
        <pc:chgData name="Bhushan Madapura [UNext]" userId="2baadad7-7b8e-4632-a62a-dff9a334b569" providerId="ADAL" clId="{F6E155E8-D84C-463E-A3B7-5CF65E1FB393}" dt="2024-08-26T15:20:50.050" v="1689" actId="20577"/>
        <pc:sldMkLst>
          <pc:docMk/>
          <pc:sldMk cId="3159148252" sldId="2147375608"/>
        </pc:sldMkLst>
        <pc:spChg chg="mod">
          <ac:chgData name="Bhushan Madapura [UNext]" userId="2baadad7-7b8e-4632-a62a-dff9a334b569" providerId="ADAL" clId="{F6E155E8-D84C-463E-A3B7-5CF65E1FB393}" dt="2024-08-26T15:10:02.666" v="959" actId="948"/>
          <ac:spMkLst>
            <pc:docMk/>
            <pc:sldMk cId="3159148252" sldId="2147375608"/>
            <ac:spMk id="3" creationId="{CEA128C4-A0BC-A895-713C-306E7FF62894}"/>
          </ac:spMkLst>
        </pc:spChg>
        <pc:spChg chg="add del mod modVis">
          <ac:chgData name="Bhushan Madapura [UNext]" userId="2baadad7-7b8e-4632-a62a-dff9a334b569" providerId="ADAL" clId="{F6E155E8-D84C-463E-A3B7-5CF65E1FB393}" dt="2024-08-26T15:10:02.713" v="981"/>
          <ac:spMkLst>
            <pc:docMk/>
            <pc:sldMk cId="3159148252" sldId="2147375608"/>
            <ac:spMk id="5" creationId="{54D199AF-862A-4F29-C2C4-4C94E5E22352}"/>
          </ac:spMkLst>
        </pc:spChg>
        <pc:spChg chg="mod">
          <ac:chgData name="Bhushan Madapura [UNext]" userId="2baadad7-7b8e-4632-a62a-dff9a334b569" providerId="ADAL" clId="{F6E155E8-D84C-463E-A3B7-5CF65E1FB393}" dt="2024-08-26T15:20:50.050" v="1689" actId="20577"/>
          <ac:spMkLst>
            <pc:docMk/>
            <pc:sldMk cId="3159148252" sldId="2147375608"/>
            <ac:spMk id="11" creationId="{DE9F1BE0-7910-FA1B-DCE8-56EFD1E4FC09}"/>
          </ac:spMkLst>
        </pc:spChg>
        <pc:graphicFrameChg chg="mod">
          <ac:chgData name="Bhushan Madapura [UNext]" userId="2baadad7-7b8e-4632-a62a-dff9a334b569" providerId="ADAL" clId="{F6E155E8-D84C-463E-A3B7-5CF65E1FB393}" dt="2024-08-26T15:10:02.713" v="983"/>
          <ac:graphicFrameMkLst>
            <pc:docMk/>
            <pc:sldMk cId="3159148252" sldId="2147375608"/>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20:53.723" v="1693" actId="20577"/>
        <pc:sldMkLst>
          <pc:docMk/>
          <pc:sldMk cId="3070204084" sldId="2147375609"/>
        </pc:sldMkLst>
        <pc:spChg chg="mod">
          <ac:chgData name="Bhushan Madapura [UNext]" userId="2baadad7-7b8e-4632-a62a-dff9a334b569" providerId="ADAL" clId="{F6E155E8-D84C-463E-A3B7-5CF65E1FB393}" dt="2024-08-26T15:10:07.137" v="985" actId="948"/>
          <ac:spMkLst>
            <pc:docMk/>
            <pc:sldMk cId="3070204084" sldId="2147375609"/>
            <ac:spMk id="3" creationId="{CEA128C4-A0BC-A895-713C-306E7FF62894}"/>
          </ac:spMkLst>
        </pc:spChg>
        <pc:spChg chg="add del mod modVis">
          <ac:chgData name="Bhushan Madapura [UNext]" userId="2baadad7-7b8e-4632-a62a-dff9a334b569" providerId="ADAL" clId="{F6E155E8-D84C-463E-A3B7-5CF65E1FB393}" dt="2024-08-26T15:10:07.177" v="1007"/>
          <ac:spMkLst>
            <pc:docMk/>
            <pc:sldMk cId="3070204084" sldId="2147375609"/>
            <ac:spMk id="5" creationId="{B2DE76A2-21CA-F44E-3677-2894E884A458}"/>
          </ac:spMkLst>
        </pc:spChg>
        <pc:spChg chg="mod">
          <ac:chgData name="Bhushan Madapura [UNext]" userId="2baadad7-7b8e-4632-a62a-dff9a334b569" providerId="ADAL" clId="{F6E155E8-D84C-463E-A3B7-5CF65E1FB393}" dt="2024-08-26T15:20:53.723" v="1693" actId="20577"/>
          <ac:spMkLst>
            <pc:docMk/>
            <pc:sldMk cId="3070204084" sldId="2147375609"/>
            <ac:spMk id="11" creationId="{DE9F1BE0-7910-FA1B-DCE8-56EFD1E4FC09}"/>
          </ac:spMkLst>
        </pc:spChg>
        <pc:graphicFrameChg chg="mod">
          <ac:chgData name="Bhushan Madapura [UNext]" userId="2baadad7-7b8e-4632-a62a-dff9a334b569" providerId="ADAL" clId="{F6E155E8-D84C-463E-A3B7-5CF65E1FB393}" dt="2024-08-26T15:10:07.196" v="1009"/>
          <ac:graphicFrameMkLst>
            <pc:docMk/>
            <pc:sldMk cId="3070204084" sldId="2147375609"/>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10:51.626" v="1026" actId="207"/>
        <pc:sldMkLst>
          <pc:docMk/>
          <pc:sldMk cId="12943417" sldId="2147375610"/>
        </pc:sldMkLst>
        <pc:spChg chg="mod">
          <ac:chgData name="Bhushan Madapura [UNext]" userId="2baadad7-7b8e-4632-a62a-dff9a334b569" providerId="ADAL" clId="{F6E155E8-D84C-463E-A3B7-5CF65E1FB393}" dt="2024-08-26T15:10:39.492" v="1023" actId="20577"/>
          <ac:spMkLst>
            <pc:docMk/>
            <pc:sldMk cId="12943417" sldId="2147375610"/>
            <ac:spMk id="3" creationId="{C02D07F7-B946-BB66-E6EA-DD92C38B1926}"/>
          </ac:spMkLst>
        </pc:spChg>
        <pc:picChg chg="del">
          <ac:chgData name="Bhushan Madapura [UNext]" userId="2baadad7-7b8e-4632-a62a-dff9a334b569" providerId="ADAL" clId="{F6E155E8-D84C-463E-A3B7-5CF65E1FB393}" dt="2024-08-26T15:10:43.027" v="1024" actId="478"/>
          <ac:picMkLst>
            <pc:docMk/>
            <pc:sldMk cId="12943417" sldId="2147375610"/>
            <ac:picMk id="2" creationId="{F2FEB897-CC3D-F8EF-554F-5F219373693B}"/>
          </ac:picMkLst>
        </pc:picChg>
        <pc:picChg chg="add mod">
          <ac:chgData name="Bhushan Madapura [UNext]" userId="2baadad7-7b8e-4632-a62a-dff9a334b569" providerId="ADAL" clId="{F6E155E8-D84C-463E-A3B7-5CF65E1FB393}" dt="2024-08-26T15:10:51.626" v="1026" actId="207"/>
          <ac:picMkLst>
            <pc:docMk/>
            <pc:sldMk cId="12943417" sldId="2147375610"/>
            <ac:picMk id="4" creationId="{B5F8A401-110E-E4BD-2FD5-DBD699116CE7}"/>
          </ac:picMkLst>
        </pc:picChg>
      </pc:sldChg>
      <pc:sldChg chg="addSp delSp modSp add mod">
        <pc:chgData name="Bhushan Madapura [UNext]" userId="2baadad7-7b8e-4632-a62a-dff9a334b569" providerId="ADAL" clId="{F6E155E8-D84C-463E-A3B7-5CF65E1FB393}" dt="2024-08-26T15:14:14.777" v="1380" actId="207"/>
        <pc:sldMkLst>
          <pc:docMk/>
          <pc:sldMk cId="3754613224" sldId="2147375611"/>
        </pc:sldMkLst>
        <pc:spChg chg="mod">
          <ac:chgData name="Bhushan Madapura [UNext]" userId="2baadad7-7b8e-4632-a62a-dff9a334b569" providerId="ADAL" clId="{F6E155E8-D84C-463E-A3B7-5CF65E1FB393}" dt="2024-08-26T15:11:59.253" v="1315" actId="948"/>
          <ac:spMkLst>
            <pc:docMk/>
            <pc:sldMk cId="3754613224" sldId="2147375611"/>
            <ac:spMk id="3" creationId="{CEA128C4-A0BC-A895-713C-306E7FF62894}"/>
          </ac:spMkLst>
        </pc:spChg>
        <pc:spChg chg="add del mod modVis">
          <ac:chgData name="Bhushan Madapura [UNext]" userId="2baadad7-7b8e-4632-a62a-dff9a334b569" providerId="ADAL" clId="{F6E155E8-D84C-463E-A3B7-5CF65E1FB393}" dt="2024-08-26T15:11:41.241" v="1061"/>
          <ac:spMkLst>
            <pc:docMk/>
            <pc:sldMk cId="3754613224" sldId="2147375611"/>
            <ac:spMk id="6" creationId="{37C9C12D-5F89-5A37-A538-47F3C6DEAD0C}"/>
          </ac:spMkLst>
        </pc:spChg>
        <pc:spChg chg="add del mod modVis">
          <ac:chgData name="Bhushan Madapura [UNext]" userId="2baadad7-7b8e-4632-a62a-dff9a334b569" providerId="ADAL" clId="{F6E155E8-D84C-463E-A3B7-5CF65E1FB393}" dt="2024-08-26T15:11:42.457" v="1088"/>
          <ac:spMkLst>
            <pc:docMk/>
            <pc:sldMk cId="3754613224" sldId="2147375611"/>
            <ac:spMk id="8" creationId="{31F7281E-02FE-258A-AC7E-3B325FFEE857}"/>
          </ac:spMkLst>
        </pc:spChg>
        <pc:spChg chg="add del mod modVis">
          <ac:chgData name="Bhushan Madapura [UNext]" userId="2baadad7-7b8e-4632-a62a-dff9a334b569" providerId="ADAL" clId="{F6E155E8-D84C-463E-A3B7-5CF65E1FB393}" dt="2024-08-26T15:11:45.446" v="1118"/>
          <ac:spMkLst>
            <pc:docMk/>
            <pc:sldMk cId="3754613224" sldId="2147375611"/>
            <ac:spMk id="9" creationId="{DF8DE873-89D3-A7B9-D32F-7E42334F008D}"/>
          </ac:spMkLst>
        </pc:spChg>
        <pc:spChg chg="del">
          <ac:chgData name="Bhushan Madapura [UNext]" userId="2baadad7-7b8e-4632-a62a-dff9a334b569" providerId="ADAL" clId="{F6E155E8-D84C-463E-A3B7-5CF65E1FB393}" dt="2024-08-26T15:11:24.078" v="1033" actId="478"/>
          <ac:spMkLst>
            <pc:docMk/>
            <pc:sldMk cId="3754613224" sldId="2147375611"/>
            <ac:spMk id="11" creationId="{DE9F1BE0-7910-FA1B-DCE8-56EFD1E4FC09}"/>
          </ac:spMkLst>
        </pc:spChg>
        <pc:spChg chg="del">
          <ac:chgData name="Bhushan Madapura [UNext]" userId="2baadad7-7b8e-4632-a62a-dff9a334b569" providerId="ADAL" clId="{F6E155E8-D84C-463E-A3B7-5CF65E1FB393}" dt="2024-08-26T15:11:24.078" v="1033" actId="478"/>
          <ac:spMkLst>
            <pc:docMk/>
            <pc:sldMk cId="3754613224" sldId="2147375611"/>
            <ac:spMk id="12" creationId="{E53E5C3F-4D2B-B85F-E592-E58E032C664C}"/>
          </ac:spMkLst>
        </pc:spChg>
        <pc:spChg chg="add del mod modVis">
          <ac:chgData name="Bhushan Madapura [UNext]" userId="2baadad7-7b8e-4632-a62a-dff9a334b569" providerId="ADAL" clId="{F6E155E8-D84C-463E-A3B7-5CF65E1FB393}" dt="2024-08-26T15:11:52.266" v="1226" actId="962"/>
          <ac:spMkLst>
            <pc:docMk/>
            <pc:sldMk cId="3754613224" sldId="2147375611"/>
            <ac:spMk id="13" creationId="{43639060-102A-2B79-326F-01F9E7A963CE}"/>
          </ac:spMkLst>
        </pc:spChg>
        <pc:spChg chg="add del mod modVis">
          <ac:chgData name="Bhushan Madapura [UNext]" userId="2baadad7-7b8e-4632-a62a-dff9a334b569" providerId="ADAL" clId="{F6E155E8-D84C-463E-A3B7-5CF65E1FB393}" dt="2024-08-26T15:11:51.125" v="1204" actId="962"/>
          <ac:spMkLst>
            <pc:docMk/>
            <pc:sldMk cId="3754613224" sldId="2147375611"/>
            <ac:spMk id="14" creationId="{99D52187-2C9F-DB4A-7514-2F8FC3C0FC54}"/>
          </ac:spMkLst>
        </pc:spChg>
        <pc:spChg chg="add del mod modVis">
          <ac:chgData name="Bhushan Madapura [UNext]" userId="2baadad7-7b8e-4632-a62a-dff9a334b569" providerId="ADAL" clId="{F6E155E8-D84C-463E-A3B7-5CF65E1FB393}" dt="2024-08-26T15:11:54.813" v="1262"/>
          <ac:spMkLst>
            <pc:docMk/>
            <pc:sldMk cId="3754613224" sldId="2147375611"/>
            <ac:spMk id="15" creationId="{7B11F048-CD43-F6FC-C32E-BD1E57BB325C}"/>
          </ac:spMkLst>
        </pc:spChg>
        <pc:spChg chg="add del mod modVis">
          <ac:chgData name="Bhushan Madapura [UNext]" userId="2baadad7-7b8e-4632-a62a-dff9a334b569" providerId="ADAL" clId="{F6E155E8-D84C-463E-A3B7-5CF65E1FB393}" dt="2024-08-26T15:11:58.702" v="1311"/>
          <ac:spMkLst>
            <pc:docMk/>
            <pc:sldMk cId="3754613224" sldId="2147375611"/>
            <ac:spMk id="16" creationId="{F86522A6-90E0-07AD-C025-7A90268C7052}"/>
          </ac:spMkLst>
        </pc:spChg>
        <pc:spChg chg="add del mod modVis">
          <ac:chgData name="Bhushan Madapura [UNext]" userId="2baadad7-7b8e-4632-a62a-dff9a334b569" providerId="ADAL" clId="{F6E155E8-D84C-463E-A3B7-5CF65E1FB393}" dt="2024-08-26T15:11:59.295" v="1337"/>
          <ac:spMkLst>
            <pc:docMk/>
            <pc:sldMk cId="3754613224" sldId="2147375611"/>
            <ac:spMk id="17" creationId="{432B17AC-36EC-2DE0-0988-F03DEA76F34E}"/>
          </ac:spMkLst>
        </pc:spChg>
        <pc:spChg chg="add mod">
          <ac:chgData name="Bhushan Madapura [UNext]" userId="2baadad7-7b8e-4632-a62a-dff9a334b569" providerId="ADAL" clId="{F6E155E8-D84C-463E-A3B7-5CF65E1FB393}" dt="2024-08-26T15:12:27.656" v="1346" actId="14861"/>
          <ac:spMkLst>
            <pc:docMk/>
            <pc:sldMk cId="3754613224" sldId="2147375611"/>
            <ac:spMk id="18" creationId="{6C73795A-BE20-7075-E9C6-6F145CE60794}"/>
          </ac:spMkLst>
        </pc:spChg>
        <pc:spChg chg="add mod">
          <ac:chgData name="Bhushan Madapura [UNext]" userId="2baadad7-7b8e-4632-a62a-dff9a334b569" providerId="ADAL" clId="{F6E155E8-D84C-463E-A3B7-5CF65E1FB393}" dt="2024-08-26T15:12:27.656" v="1346" actId="14861"/>
          <ac:spMkLst>
            <pc:docMk/>
            <pc:sldMk cId="3754613224" sldId="2147375611"/>
            <ac:spMk id="19" creationId="{A3E2F4D1-4417-E244-3DB9-A6FF5866A342}"/>
          </ac:spMkLst>
        </pc:spChg>
        <pc:spChg chg="add mod">
          <ac:chgData name="Bhushan Madapura [UNext]" userId="2baadad7-7b8e-4632-a62a-dff9a334b569" providerId="ADAL" clId="{F6E155E8-D84C-463E-A3B7-5CF65E1FB393}" dt="2024-08-26T15:12:27.656" v="1346" actId="14861"/>
          <ac:spMkLst>
            <pc:docMk/>
            <pc:sldMk cId="3754613224" sldId="2147375611"/>
            <ac:spMk id="20" creationId="{3EBEB0AC-D407-44FD-A74F-90F67F3D13C3}"/>
          </ac:spMkLst>
        </pc:spChg>
        <pc:spChg chg="add mod">
          <ac:chgData name="Bhushan Madapura [UNext]" userId="2baadad7-7b8e-4632-a62a-dff9a334b569" providerId="ADAL" clId="{F6E155E8-D84C-463E-A3B7-5CF65E1FB393}" dt="2024-08-26T15:13:43.010" v="1377" actId="403"/>
          <ac:spMkLst>
            <pc:docMk/>
            <pc:sldMk cId="3754613224" sldId="2147375611"/>
            <ac:spMk id="21" creationId="{DF8FD767-7EE2-8BA3-9320-45A7293391FF}"/>
          </ac:spMkLst>
        </pc:spChg>
        <pc:spChg chg="add mod">
          <ac:chgData name="Bhushan Madapura [UNext]" userId="2baadad7-7b8e-4632-a62a-dff9a334b569" providerId="ADAL" clId="{F6E155E8-D84C-463E-A3B7-5CF65E1FB393}" dt="2024-08-26T15:13:43.010" v="1377" actId="403"/>
          <ac:spMkLst>
            <pc:docMk/>
            <pc:sldMk cId="3754613224" sldId="2147375611"/>
            <ac:spMk id="22" creationId="{9289516E-B769-4A13-DD90-39AC62DED9BD}"/>
          </ac:spMkLst>
        </pc:spChg>
        <pc:spChg chg="add mod">
          <ac:chgData name="Bhushan Madapura [UNext]" userId="2baadad7-7b8e-4632-a62a-dff9a334b569" providerId="ADAL" clId="{F6E155E8-D84C-463E-A3B7-5CF65E1FB393}" dt="2024-08-26T15:13:43.010" v="1377" actId="403"/>
          <ac:spMkLst>
            <pc:docMk/>
            <pc:sldMk cId="3754613224" sldId="2147375611"/>
            <ac:spMk id="23" creationId="{4461DDA7-0DFB-87EE-DF38-AA6219713C1B}"/>
          </ac:spMkLst>
        </pc:spChg>
        <pc:spChg chg="mod">
          <ac:chgData name="Bhushan Madapura [UNext]" userId="2baadad7-7b8e-4632-a62a-dff9a334b569" providerId="ADAL" clId="{F6E155E8-D84C-463E-A3B7-5CF65E1FB393}" dt="2024-08-26T15:14:02.369" v="1379" actId="1076"/>
          <ac:spMkLst>
            <pc:docMk/>
            <pc:sldMk cId="3754613224" sldId="2147375611"/>
            <ac:spMk id="25" creationId="{3A38CCAC-78C9-81D4-1E36-CB51C7166169}"/>
          </ac:spMkLst>
        </pc:spChg>
        <pc:spChg chg="mod">
          <ac:chgData name="Bhushan Madapura [UNext]" userId="2baadad7-7b8e-4632-a62a-dff9a334b569" providerId="ADAL" clId="{F6E155E8-D84C-463E-A3B7-5CF65E1FB393}" dt="2024-08-26T15:14:02.369" v="1379" actId="1076"/>
          <ac:spMkLst>
            <pc:docMk/>
            <pc:sldMk cId="3754613224" sldId="2147375611"/>
            <ac:spMk id="26" creationId="{E083201A-5603-E7AE-C4E0-0A003C89B464}"/>
          </ac:spMkLst>
        </pc:spChg>
        <pc:spChg chg="mod">
          <ac:chgData name="Bhushan Madapura [UNext]" userId="2baadad7-7b8e-4632-a62a-dff9a334b569" providerId="ADAL" clId="{F6E155E8-D84C-463E-A3B7-5CF65E1FB393}" dt="2024-08-26T15:14:02.369" v="1379" actId="1076"/>
          <ac:spMkLst>
            <pc:docMk/>
            <pc:sldMk cId="3754613224" sldId="2147375611"/>
            <ac:spMk id="28" creationId="{0D5B9A7E-609B-61CB-6B76-65F108A044FB}"/>
          </ac:spMkLst>
        </pc:spChg>
        <pc:spChg chg="mod">
          <ac:chgData name="Bhushan Madapura [UNext]" userId="2baadad7-7b8e-4632-a62a-dff9a334b569" providerId="ADAL" clId="{F6E155E8-D84C-463E-A3B7-5CF65E1FB393}" dt="2024-08-26T15:14:02.369" v="1379" actId="1076"/>
          <ac:spMkLst>
            <pc:docMk/>
            <pc:sldMk cId="3754613224" sldId="2147375611"/>
            <ac:spMk id="30" creationId="{6A73770E-F6A1-75D7-11EF-CB4EC6F3B336}"/>
          </ac:spMkLst>
        </pc:spChg>
        <pc:spChg chg="mod">
          <ac:chgData name="Bhushan Madapura [UNext]" userId="2baadad7-7b8e-4632-a62a-dff9a334b569" providerId="ADAL" clId="{F6E155E8-D84C-463E-A3B7-5CF65E1FB393}" dt="2024-08-26T15:14:02.369" v="1379" actId="1076"/>
          <ac:spMkLst>
            <pc:docMk/>
            <pc:sldMk cId="3754613224" sldId="2147375611"/>
            <ac:spMk id="31" creationId="{3529665D-D778-71CC-E4C5-628FF603244E}"/>
          </ac:spMkLst>
        </pc:spChg>
        <pc:spChg chg="mod">
          <ac:chgData name="Bhushan Madapura [UNext]" userId="2baadad7-7b8e-4632-a62a-dff9a334b569" providerId="ADAL" clId="{F6E155E8-D84C-463E-A3B7-5CF65E1FB393}" dt="2024-08-26T15:14:02.369" v="1379" actId="1076"/>
          <ac:spMkLst>
            <pc:docMk/>
            <pc:sldMk cId="3754613224" sldId="2147375611"/>
            <ac:spMk id="32" creationId="{1D07999A-0B9E-EABC-79E7-1E3F332E33D8}"/>
          </ac:spMkLst>
        </pc:spChg>
        <pc:spChg chg="mod">
          <ac:chgData name="Bhushan Madapura [UNext]" userId="2baadad7-7b8e-4632-a62a-dff9a334b569" providerId="ADAL" clId="{F6E155E8-D84C-463E-A3B7-5CF65E1FB393}" dt="2024-08-26T15:14:02.369" v="1379" actId="1076"/>
          <ac:spMkLst>
            <pc:docMk/>
            <pc:sldMk cId="3754613224" sldId="2147375611"/>
            <ac:spMk id="33" creationId="{417F16D0-0B89-5C5D-14AF-5F751A829BE1}"/>
          </ac:spMkLst>
        </pc:spChg>
        <pc:spChg chg="mod">
          <ac:chgData name="Bhushan Madapura [UNext]" userId="2baadad7-7b8e-4632-a62a-dff9a334b569" providerId="ADAL" clId="{F6E155E8-D84C-463E-A3B7-5CF65E1FB393}" dt="2024-08-26T15:14:02.369" v="1379" actId="1076"/>
          <ac:spMkLst>
            <pc:docMk/>
            <pc:sldMk cId="3754613224" sldId="2147375611"/>
            <ac:spMk id="34" creationId="{EBCE8487-1B7B-DC4F-4D30-0095CB46F85B}"/>
          </ac:spMkLst>
        </pc:spChg>
        <pc:spChg chg="mod">
          <ac:chgData name="Bhushan Madapura [UNext]" userId="2baadad7-7b8e-4632-a62a-dff9a334b569" providerId="ADAL" clId="{F6E155E8-D84C-463E-A3B7-5CF65E1FB393}" dt="2024-08-26T15:14:02.369" v="1379" actId="1076"/>
          <ac:spMkLst>
            <pc:docMk/>
            <pc:sldMk cId="3754613224" sldId="2147375611"/>
            <ac:spMk id="35" creationId="{6C353EFD-0A51-247D-9F9E-964856BBE9A0}"/>
          </ac:spMkLst>
        </pc:spChg>
        <pc:spChg chg="mod">
          <ac:chgData name="Bhushan Madapura [UNext]" userId="2baadad7-7b8e-4632-a62a-dff9a334b569" providerId="ADAL" clId="{F6E155E8-D84C-463E-A3B7-5CF65E1FB393}" dt="2024-08-26T15:14:02.369" v="1379" actId="1076"/>
          <ac:spMkLst>
            <pc:docMk/>
            <pc:sldMk cId="3754613224" sldId="2147375611"/>
            <ac:spMk id="37" creationId="{B380DB8B-E26A-8E61-2773-43637836E1B1}"/>
          </ac:spMkLst>
        </pc:spChg>
        <pc:spChg chg="mod">
          <ac:chgData name="Bhushan Madapura [UNext]" userId="2baadad7-7b8e-4632-a62a-dff9a334b569" providerId="ADAL" clId="{F6E155E8-D84C-463E-A3B7-5CF65E1FB393}" dt="2024-08-26T15:14:02.369" v="1379" actId="1076"/>
          <ac:spMkLst>
            <pc:docMk/>
            <pc:sldMk cId="3754613224" sldId="2147375611"/>
            <ac:spMk id="39" creationId="{EA3947DC-A4F0-4BBD-41F0-EA78C084B8E8}"/>
          </ac:spMkLst>
        </pc:spChg>
        <pc:spChg chg="mod">
          <ac:chgData name="Bhushan Madapura [UNext]" userId="2baadad7-7b8e-4632-a62a-dff9a334b569" providerId="ADAL" clId="{F6E155E8-D84C-463E-A3B7-5CF65E1FB393}" dt="2024-08-26T15:14:02.369" v="1379" actId="1076"/>
          <ac:spMkLst>
            <pc:docMk/>
            <pc:sldMk cId="3754613224" sldId="2147375611"/>
            <ac:spMk id="40" creationId="{3CF09D77-F139-589A-402B-7F84A005143C}"/>
          </ac:spMkLst>
        </pc:spChg>
        <pc:spChg chg="mod">
          <ac:chgData name="Bhushan Madapura [UNext]" userId="2baadad7-7b8e-4632-a62a-dff9a334b569" providerId="ADAL" clId="{F6E155E8-D84C-463E-A3B7-5CF65E1FB393}" dt="2024-08-26T15:14:02.369" v="1379" actId="1076"/>
          <ac:spMkLst>
            <pc:docMk/>
            <pc:sldMk cId="3754613224" sldId="2147375611"/>
            <ac:spMk id="41" creationId="{DF1C3F24-8703-6BE4-9364-F8F863E7757D}"/>
          </ac:spMkLst>
        </pc:spChg>
        <pc:spChg chg="mod">
          <ac:chgData name="Bhushan Madapura [UNext]" userId="2baadad7-7b8e-4632-a62a-dff9a334b569" providerId="ADAL" clId="{F6E155E8-D84C-463E-A3B7-5CF65E1FB393}" dt="2024-08-26T15:14:02.369" v="1379" actId="1076"/>
          <ac:spMkLst>
            <pc:docMk/>
            <pc:sldMk cId="3754613224" sldId="2147375611"/>
            <ac:spMk id="42" creationId="{1DE81C7A-C97B-97B8-B392-DBCDDA5F8A07}"/>
          </ac:spMkLst>
        </pc:spChg>
        <pc:spChg chg="mod">
          <ac:chgData name="Bhushan Madapura [UNext]" userId="2baadad7-7b8e-4632-a62a-dff9a334b569" providerId="ADAL" clId="{F6E155E8-D84C-463E-A3B7-5CF65E1FB393}" dt="2024-08-26T15:14:02.369" v="1379" actId="1076"/>
          <ac:spMkLst>
            <pc:docMk/>
            <pc:sldMk cId="3754613224" sldId="2147375611"/>
            <ac:spMk id="44" creationId="{30FC6696-8ED2-5800-8AD1-C2F5C1FCEEDC}"/>
          </ac:spMkLst>
        </pc:spChg>
        <pc:spChg chg="mod">
          <ac:chgData name="Bhushan Madapura [UNext]" userId="2baadad7-7b8e-4632-a62a-dff9a334b569" providerId="ADAL" clId="{F6E155E8-D84C-463E-A3B7-5CF65E1FB393}" dt="2024-08-26T15:14:02.369" v="1379" actId="1076"/>
          <ac:spMkLst>
            <pc:docMk/>
            <pc:sldMk cId="3754613224" sldId="2147375611"/>
            <ac:spMk id="46" creationId="{0B8AAE0D-A0CC-6781-4119-45DC8DA00CC2}"/>
          </ac:spMkLst>
        </pc:spChg>
        <pc:spChg chg="mod">
          <ac:chgData name="Bhushan Madapura [UNext]" userId="2baadad7-7b8e-4632-a62a-dff9a334b569" providerId="ADAL" clId="{F6E155E8-D84C-463E-A3B7-5CF65E1FB393}" dt="2024-08-26T15:14:02.369" v="1379" actId="1076"/>
          <ac:spMkLst>
            <pc:docMk/>
            <pc:sldMk cId="3754613224" sldId="2147375611"/>
            <ac:spMk id="47" creationId="{C4AA161E-775B-9704-92E4-4BAC4DDBBBE7}"/>
          </ac:spMkLst>
        </pc:spChg>
        <pc:spChg chg="mod">
          <ac:chgData name="Bhushan Madapura [UNext]" userId="2baadad7-7b8e-4632-a62a-dff9a334b569" providerId="ADAL" clId="{F6E155E8-D84C-463E-A3B7-5CF65E1FB393}" dt="2024-08-26T15:14:02.369" v="1379" actId="1076"/>
          <ac:spMkLst>
            <pc:docMk/>
            <pc:sldMk cId="3754613224" sldId="2147375611"/>
            <ac:spMk id="48" creationId="{CFC8005E-4EBB-D416-EE9D-B49224478123}"/>
          </ac:spMkLst>
        </pc:spChg>
        <pc:grpChg chg="add mod">
          <ac:chgData name="Bhushan Madapura [UNext]" userId="2baadad7-7b8e-4632-a62a-dff9a334b569" providerId="ADAL" clId="{F6E155E8-D84C-463E-A3B7-5CF65E1FB393}" dt="2024-08-26T15:14:14.777" v="1380" actId="207"/>
          <ac:grpSpMkLst>
            <pc:docMk/>
            <pc:sldMk cId="3754613224" sldId="2147375611"/>
            <ac:grpSpMk id="24" creationId="{DCA04876-65F9-DDA2-9E8E-9D570857B2A5}"/>
          </ac:grpSpMkLst>
        </pc:grpChg>
        <pc:grpChg chg="add mod">
          <ac:chgData name="Bhushan Madapura [UNext]" userId="2baadad7-7b8e-4632-a62a-dff9a334b569" providerId="ADAL" clId="{F6E155E8-D84C-463E-A3B7-5CF65E1FB393}" dt="2024-08-26T15:14:14.777" v="1380" actId="207"/>
          <ac:grpSpMkLst>
            <pc:docMk/>
            <pc:sldMk cId="3754613224" sldId="2147375611"/>
            <ac:grpSpMk id="27" creationId="{B808CBE1-9B84-7818-F1B7-F6B6847390C9}"/>
          </ac:grpSpMkLst>
        </pc:grpChg>
        <pc:grpChg chg="mod">
          <ac:chgData name="Bhushan Madapura [UNext]" userId="2baadad7-7b8e-4632-a62a-dff9a334b569" providerId="ADAL" clId="{F6E155E8-D84C-463E-A3B7-5CF65E1FB393}" dt="2024-08-26T15:14:02.369" v="1379" actId="1076"/>
          <ac:grpSpMkLst>
            <pc:docMk/>
            <pc:sldMk cId="3754613224" sldId="2147375611"/>
            <ac:grpSpMk id="29" creationId="{1C95187E-2D4F-6A0D-B336-8B096F1468D7}"/>
          </ac:grpSpMkLst>
        </pc:grpChg>
        <pc:grpChg chg="add mod">
          <ac:chgData name="Bhushan Madapura [UNext]" userId="2baadad7-7b8e-4632-a62a-dff9a334b569" providerId="ADAL" clId="{F6E155E8-D84C-463E-A3B7-5CF65E1FB393}" dt="2024-08-26T15:14:14.777" v="1380" actId="207"/>
          <ac:grpSpMkLst>
            <pc:docMk/>
            <pc:sldMk cId="3754613224" sldId="2147375611"/>
            <ac:grpSpMk id="36" creationId="{687B6C54-1790-E64F-C35E-76DA0084E125}"/>
          </ac:grpSpMkLst>
        </pc:grpChg>
        <pc:grpChg chg="mod">
          <ac:chgData name="Bhushan Madapura [UNext]" userId="2baadad7-7b8e-4632-a62a-dff9a334b569" providerId="ADAL" clId="{F6E155E8-D84C-463E-A3B7-5CF65E1FB393}" dt="2024-08-26T15:14:02.369" v="1379" actId="1076"/>
          <ac:grpSpMkLst>
            <pc:docMk/>
            <pc:sldMk cId="3754613224" sldId="2147375611"/>
            <ac:grpSpMk id="38" creationId="{31961FAE-21E7-F95B-70E1-CB3C7A6E0466}"/>
          </ac:grpSpMkLst>
        </pc:grpChg>
        <pc:grpChg chg="add mod">
          <ac:chgData name="Bhushan Madapura [UNext]" userId="2baadad7-7b8e-4632-a62a-dff9a334b569" providerId="ADAL" clId="{F6E155E8-D84C-463E-A3B7-5CF65E1FB393}" dt="2024-08-26T15:14:14.777" v="1380" actId="207"/>
          <ac:grpSpMkLst>
            <pc:docMk/>
            <pc:sldMk cId="3754613224" sldId="2147375611"/>
            <ac:grpSpMk id="43" creationId="{3B45C904-9ACC-B1CD-AC94-A5F94AF041AF}"/>
          </ac:grpSpMkLst>
        </pc:grpChg>
        <pc:grpChg chg="mod">
          <ac:chgData name="Bhushan Madapura [UNext]" userId="2baadad7-7b8e-4632-a62a-dff9a334b569" providerId="ADAL" clId="{F6E155E8-D84C-463E-A3B7-5CF65E1FB393}" dt="2024-08-26T15:14:02.369" v="1379" actId="1076"/>
          <ac:grpSpMkLst>
            <pc:docMk/>
            <pc:sldMk cId="3754613224" sldId="2147375611"/>
            <ac:grpSpMk id="45" creationId="{6B0F16DB-169E-EC84-058E-2EA7335875D9}"/>
          </ac:grpSpMkLst>
        </pc:grpChg>
        <pc:graphicFrameChg chg="mod">
          <ac:chgData name="Bhushan Madapura [UNext]" userId="2baadad7-7b8e-4632-a62a-dff9a334b569" providerId="ADAL" clId="{F6E155E8-D84C-463E-A3B7-5CF65E1FB393}" dt="2024-08-26T15:11:59.300" v="1339"/>
          <ac:graphicFrameMkLst>
            <pc:docMk/>
            <pc:sldMk cId="3754613224" sldId="2147375611"/>
            <ac:graphicFrameMk id="7" creationId="{3583FF9E-539E-FE29-E73B-3EF7E093601C}"/>
          </ac:graphicFrameMkLst>
        </pc:graphicFrameChg>
        <pc:picChg chg="del">
          <ac:chgData name="Bhushan Madapura [UNext]" userId="2baadad7-7b8e-4632-a62a-dff9a334b569" providerId="ADAL" clId="{F6E155E8-D84C-463E-A3B7-5CF65E1FB393}" dt="2024-08-26T15:11:14.539" v="1030" actId="478"/>
          <ac:picMkLst>
            <pc:docMk/>
            <pc:sldMk cId="3754613224" sldId="2147375611"/>
            <ac:picMk id="2" creationId="{D0FBC2C9-FE71-44D5-391E-1BAA2958F5EE}"/>
          </ac:picMkLst>
        </pc:picChg>
        <pc:picChg chg="add mod">
          <ac:chgData name="Bhushan Madapura [UNext]" userId="2baadad7-7b8e-4632-a62a-dff9a334b569" providerId="ADAL" clId="{F6E155E8-D84C-463E-A3B7-5CF65E1FB393}" dt="2024-08-26T15:11:19.640" v="1032" actId="1076"/>
          <ac:picMkLst>
            <pc:docMk/>
            <pc:sldMk cId="3754613224" sldId="2147375611"/>
            <ac:picMk id="5" creationId="{B5EEB56D-B388-3B36-90D7-E1D1797C4F6C}"/>
          </ac:picMkLst>
        </pc:picChg>
      </pc:sldChg>
      <pc:sldChg chg="add del">
        <pc:chgData name="Bhushan Madapura [UNext]" userId="2baadad7-7b8e-4632-a62a-dff9a334b569" providerId="ADAL" clId="{F6E155E8-D84C-463E-A3B7-5CF65E1FB393}" dt="2024-08-26T15:11:05.550" v="1029"/>
        <pc:sldMkLst>
          <pc:docMk/>
          <pc:sldMk cId="433381282" sldId="2147375612"/>
        </pc:sldMkLst>
      </pc:sldChg>
      <pc:sldChg chg="addSp delSp modSp add mod">
        <pc:chgData name="Bhushan Madapura [UNext]" userId="2baadad7-7b8e-4632-a62a-dff9a334b569" providerId="ADAL" clId="{F6E155E8-D84C-463E-A3B7-5CF65E1FB393}" dt="2024-08-26T15:14:52.931" v="1405" actId="207"/>
        <pc:sldMkLst>
          <pc:docMk/>
          <pc:sldMk cId="660662221" sldId="2147375612"/>
        </pc:sldMkLst>
        <pc:spChg chg="mod">
          <ac:chgData name="Bhushan Madapura [UNext]" userId="2baadad7-7b8e-4632-a62a-dff9a334b569" providerId="ADAL" clId="{F6E155E8-D84C-463E-A3B7-5CF65E1FB393}" dt="2024-08-26T15:14:41.582" v="1402" actId="20577"/>
          <ac:spMkLst>
            <pc:docMk/>
            <pc:sldMk cId="660662221" sldId="2147375612"/>
            <ac:spMk id="3" creationId="{C02D07F7-B946-BB66-E6EA-DD92C38B1926}"/>
          </ac:spMkLst>
        </pc:spChg>
        <pc:picChg chg="add mod">
          <ac:chgData name="Bhushan Madapura [UNext]" userId="2baadad7-7b8e-4632-a62a-dff9a334b569" providerId="ADAL" clId="{F6E155E8-D84C-463E-A3B7-5CF65E1FB393}" dt="2024-08-26T15:14:52.931" v="1405" actId="207"/>
          <ac:picMkLst>
            <pc:docMk/>
            <pc:sldMk cId="660662221" sldId="2147375612"/>
            <ac:picMk id="2" creationId="{05221367-599F-F73C-4BD3-0C82C72014FC}"/>
          </ac:picMkLst>
        </pc:picChg>
        <pc:picChg chg="del">
          <ac:chgData name="Bhushan Madapura [UNext]" userId="2baadad7-7b8e-4632-a62a-dff9a334b569" providerId="ADAL" clId="{F6E155E8-D84C-463E-A3B7-5CF65E1FB393}" dt="2024-08-26T15:14:44.384" v="1403" actId="478"/>
          <ac:picMkLst>
            <pc:docMk/>
            <pc:sldMk cId="660662221" sldId="2147375612"/>
            <ac:picMk id="4" creationId="{B5F8A401-110E-E4BD-2FD5-DBD699116CE7}"/>
          </ac:picMkLst>
        </pc:picChg>
      </pc:sldChg>
      <pc:sldChg chg="addSp delSp modSp add mod">
        <pc:chgData name="Bhushan Madapura [UNext]" userId="2baadad7-7b8e-4632-a62a-dff9a334b569" providerId="ADAL" clId="{F6E155E8-D84C-463E-A3B7-5CF65E1FB393}" dt="2024-08-26T15:16:32.781" v="1533" actId="122"/>
        <pc:sldMkLst>
          <pc:docMk/>
          <pc:sldMk cId="1148838763" sldId="2147375613"/>
        </pc:sldMkLst>
        <pc:spChg chg="mod">
          <ac:chgData name="Bhushan Madapura [UNext]" userId="2baadad7-7b8e-4632-a62a-dff9a334b569" providerId="ADAL" clId="{F6E155E8-D84C-463E-A3B7-5CF65E1FB393}" dt="2024-08-26T15:15:48.857" v="1485" actId="948"/>
          <ac:spMkLst>
            <pc:docMk/>
            <pc:sldMk cId="1148838763" sldId="2147375613"/>
            <ac:spMk id="3" creationId="{CEA128C4-A0BC-A895-713C-306E7FF62894}"/>
          </ac:spMkLst>
        </pc:spChg>
        <pc:spChg chg="add del mod modVis">
          <ac:chgData name="Bhushan Madapura [UNext]" userId="2baadad7-7b8e-4632-a62a-dff9a334b569" providerId="ADAL" clId="{F6E155E8-D84C-463E-A3B7-5CF65E1FB393}" dt="2024-08-26T15:15:47.610" v="1454"/>
          <ac:spMkLst>
            <pc:docMk/>
            <pc:sldMk cId="1148838763" sldId="2147375613"/>
            <ac:spMk id="6" creationId="{7A533F93-1145-78FC-44EC-2D1FF0070EC8}"/>
          </ac:spMkLst>
        </pc:spChg>
        <pc:spChg chg="add del mod modVis">
          <ac:chgData name="Bhushan Madapura [UNext]" userId="2baadad7-7b8e-4632-a62a-dff9a334b569" providerId="ADAL" clId="{F6E155E8-D84C-463E-A3B7-5CF65E1FB393}" dt="2024-08-26T15:15:48.320" v="1481"/>
          <ac:spMkLst>
            <pc:docMk/>
            <pc:sldMk cId="1148838763" sldId="2147375613"/>
            <ac:spMk id="8" creationId="{D10124C6-6D24-43E2-53F9-F1CAF3218B04}"/>
          </ac:spMkLst>
        </pc:spChg>
        <pc:spChg chg="add del mod modVis">
          <ac:chgData name="Bhushan Madapura [UNext]" userId="2baadad7-7b8e-4632-a62a-dff9a334b569" providerId="ADAL" clId="{F6E155E8-D84C-463E-A3B7-5CF65E1FB393}" dt="2024-08-26T15:15:48.904" v="1507"/>
          <ac:spMkLst>
            <pc:docMk/>
            <pc:sldMk cId="1148838763" sldId="2147375613"/>
            <ac:spMk id="9" creationId="{9119CDCB-874F-9FE0-026A-9813546EEE2D}"/>
          </ac:spMkLst>
        </pc:spChg>
        <pc:spChg chg="add mod">
          <ac:chgData name="Bhushan Madapura [UNext]" userId="2baadad7-7b8e-4632-a62a-dff9a334b569" providerId="ADAL" clId="{F6E155E8-D84C-463E-A3B7-5CF65E1FB393}" dt="2024-08-26T15:16:21.486" v="1532" actId="207"/>
          <ac:spMkLst>
            <pc:docMk/>
            <pc:sldMk cId="1148838763" sldId="2147375613"/>
            <ac:spMk id="11" creationId="{8CC1343B-2E39-FEFF-8FF6-46822F18B432}"/>
          </ac:spMkLst>
        </pc:spChg>
        <pc:spChg chg="add mod">
          <ac:chgData name="Bhushan Madapura [UNext]" userId="2baadad7-7b8e-4632-a62a-dff9a334b569" providerId="ADAL" clId="{F6E155E8-D84C-463E-A3B7-5CF65E1FB393}" dt="2024-08-26T15:16:32.781" v="1533" actId="122"/>
          <ac:spMkLst>
            <pc:docMk/>
            <pc:sldMk cId="1148838763" sldId="2147375613"/>
            <ac:spMk id="12" creationId="{5A873A1A-E63F-91AE-7D43-ED0F86870147}"/>
          </ac:spMkLst>
        </pc:spChg>
        <pc:spChg chg="del">
          <ac:chgData name="Bhushan Madapura [UNext]" userId="2baadad7-7b8e-4632-a62a-dff9a334b569" providerId="ADAL" clId="{F6E155E8-D84C-463E-A3B7-5CF65E1FB393}" dt="2024-08-26T15:15:37.243" v="1413" actId="478"/>
          <ac:spMkLst>
            <pc:docMk/>
            <pc:sldMk cId="1148838763" sldId="2147375613"/>
            <ac:spMk id="18" creationId="{6C73795A-BE20-7075-E9C6-6F145CE60794}"/>
          </ac:spMkLst>
        </pc:spChg>
        <pc:spChg chg="del">
          <ac:chgData name="Bhushan Madapura [UNext]" userId="2baadad7-7b8e-4632-a62a-dff9a334b569" providerId="ADAL" clId="{F6E155E8-D84C-463E-A3B7-5CF65E1FB393}" dt="2024-08-26T15:15:37.243" v="1413" actId="478"/>
          <ac:spMkLst>
            <pc:docMk/>
            <pc:sldMk cId="1148838763" sldId="2147375613"/>
            <ac:spMk id="19" creationId="{A3E2F4D1-4417-E244-3DB9-A6FF5866A342}"/>
          </ac:spMkLst>
        </pc:spChg>
        <pc:spChg chg="del">
          <ac:chgData name="Bhushan Madapura [UNext]" userId="2baadad7-7b8e-4632-a62a-dff9a334b569" providerId="ADAL" clId="{F6E155E8-D84C-463E-A3B7-5CF65E1FB393}" dt="2024-08-26T15:15:37.243" v="1413" actId="478"/>
          <ac:spMkLst>
            <pc:docMk/>
            <pc:sldMk cId="1148838763" sldId="2147375613"/>
            <ac:spMk id="20" creationId="{3EBEB0AC-D407-44FD-A74F-90F67F3D13C3}"/>
          </ac:spMkLst>
        </pc:spChg>
        <pc:spChg chg="del">
          <ac:chgData name="Bhushan Madapura [UNext]" userId="2baadad7-7b8e-4632-a62a-dff9a334b569" providerId="ADAL" clId="{F6E155E8-D84C-463E-A3B7-5CF65E1FB393}" dt="2024-08-26T15:15:37.243" v="1413" actId="478"/>
          <ac:spMkLst>
            <pc:docMk/>
            <pc:sldMk cId="1148838763" sldId="2147375613"/>
            <ac:spMk id="21" creationId="{DF8FD767-7EE2-8BA3-9320-45A7293391FF}"/>
          </ac:spMkLst>
        </pc:spChg>
        <pc:spChg chg="del">
          <ac:chgData name="Bhushan Madapura [UNext]" userId="2baadad7-7b8e-4632-a62a-dff9a334b569" providerId="ADAL" clId="{F6E155E8-D84C-463E-A3B7-5CF65E1FB393}" dt="2024-08-26T15:15:37.243" v="1413" actId="478"/>
          <ac:spMkLst>
            <pc:docMk/>
            <pc:sldMk cId="1148838763" sldId="2147375613"/>
            <ac:spMk id="22" creationId="{9289516E-B769-4A13-DD90-39AC62DED9BD}"/>
          </ac:spMkLst>
        </pc:spChg>
        <pc:spChg chg="del">
          <ac:chgData name="Bhushan Madapura [UNext]" userId="2baadad7-7b8e-4632-a62a-dff9a334b569" providerId="ADAL" clId="{F6E155E8-D84C-463E-A3B7-5CF65E1FB393}" dt="2024-08-26T15:15:37.243" v="1413" actId="478"/>
          <ac:spMkLst>
            <pc:docMk/>
            <pc:sldMk cId="1148838763" sldId="2147375613"/>
            <ac:spMk id="23" creationId="{4461DDA7-0DFB-87EE-DF38-AA6219713C1B}"/>
          </ac:spMkLst>
        </pc:spChg>
        <pc:grpChg chg="del">
          <ac:chgData name="Bhushan Madapura [UNext]" userId="2baadad7-7b8e-4632-a62a-dff9a334b569" providerId="ADAL" clId="{F6E155E8-D84C-463E-A3B7-5CF65E1FB393}" dt="2024-08-26T15:15:53.458" v="1510" actId="478"/>
          <ac:grpSpMkLst>
            <pc:docMk/>
            <pc:sldMk cId="1148838763" sldId="2147375613"/>
            <ac:grpSpMk id="24" creationId="{DCA04876-65F9-DDA2-9E8E-9D570857B2A5}"/>
          </ac:grpSpMkLst>
        </pc:grpChg>
        <pc:grpChg chg="del mod">
          <ac:chgData name="Bhushan Madapura [UNext]" userId="2baadad7-7b8e-4632-a62a-dff9a334b569" providerId="ADAL" clId="{F6E155E8-D84C-463E-A3B7-5CF65E1FB393}" dt="2024-08-26T15:15:53.458" v="1510" actId="478"/>
          <ac:grpSpMkLst>
            <pc:docMk/>
            <pc:sldMk cId="1148838763" sldId="2147375613"/>
            <ac:grpSpMk id="27" creationId="{B808CBE1-9B84-7818-F1B7-F6B6847390C9}"/>
          </ac:grpSpMkLst>
        </pc:grpChg>
        <pc:grpChg chg="del">
          <ac:chgData name="Bhushan Madapura [UNext]" userId="2baadad7-7b8e-4632-a62a-dff9a334b569" providerId="ADAL" clId="{F6E155E8-D84C-463E-A3B7-5CF65E1FB393}" dt="2024-08-26T15:15:53.458" v="1510" actId="478"/>
          <ac:grpSpMkLst>
            <pc:docMk/>
            <pc:sldMk cId="1148838763" sldId="2147375613"/>
            <ac:grpSpMk id="36" creationId="{687B6C54-1790-E64F-C35E-76DA0084E125}"/>
          </ac:grpSpMkLst>
        </pc:grpChg>
        <pc:grpChg chg="del">
          <ac:chgData name="Bhushan Madapura [UNext]" userId="2baadad7-7b8e-4632-a62a-dff9a334b569" providerId="ADAL" clId="{F6E155E8-D84C-463E-A3B7-5CF65E1FB393}" dt="2024-08-26T15:15:53.458" v="1510" actId="478"/>
          <ac:grpSpMkLst>
            <pc:docMk/>
            <pc:sldMk cId="1148838763" sldId="2147375613"/>
            <ac:grpSpMk id="43" creationId="{3B45C904-9ACC-B1CD-AC94-A5F94AF041AF}"/>
          </ac:grpSpMkLst>
        </pc:grpChg>
        <pc:graphicFrameChg chg="mod">
          <ac:chgData name="Bhushan Madapura [UNext]" userId="2baadad7-7b8e-4632-a62a-dff9a334b569" providerId="ADAL" clId="{F6E155E8-D84C-463E-A3B7-5CF65E1FB393}" dt="2024-08-26T15:15:48.904" v="1509"/>
          <ac:graphicFrameMkLst>
            <pc:docMk/>
            <pc:sldMk cId="1148838763" sldId="2147375613"/>
            <ac:graphicFrameMk id="7" creationId="{3583FF9E-539E-FE29-E73B-3EF7E093601C}"/>
          </ac:graphicFrameMkLst>
        </pc:graphicFrameChg>
        <pc:picChg chg="add mod">
          <ac:chgData name="Bhushan Madapura [UNext]" userId="2baadad7-7b8e-4632-a62a-dff9a334b569" providerId="ADAL" clId="{F6E155E8-D84C-463E-A3B7-5CF65E1FB393}" dt="2024-08-26T15:15:31.036" v="1412" actId="207"/>
          <ac:picMkLst>
            <pc:docMk/>
            <pc:sldMk cId="1148838763" sldId="2147375613"/>
            <ac:picMk id="2" creationId="{09B39B69-AA92-EAA5-718F-24380CF24656}"/>
          </ac:picMkLst>
        </pc:picChg>
        <pc:picChg chg="del">
          <ac:chgData name="Bhushan Madapura [UNext]" userId="2baadad7-7b8e-4632-a62a-dff9a334b569" providerId="ADAL" clId="{F6E155E8-D84C-463E-A3B7-5CF65E1FB393}" dt="2024-08-26T15:15:09.941" v="1407" actId="478"/>
          <ac:picMkLst>
            <pc:docMk/>
            <pc:sldMk cId="1148838763" sldId="2147375613"/>
            <ac:picMk id="5" creationId="{B5EEB56D-B388-3B36-90D7-E1D1797C4F6C}"/>
          </ac:picMkLst>
        </pc:picChg>
      </pc:sldChg>
      <pc:sldChg chg="addSp delSp modSp add mod">
        <pc:chgData name="Bhushan Madapura [UNext]" userId="2baadad7-7b8e-4632-a62a-dff9a334b569" providerId="ADAL" clId="{F6E155E8-D84C-463E-A3B7-5CF65E1FB393}" dt="2024-08-26T15:18:14.699" v="1565" actId="20577"/>
        <pc:sldMkLst>
          <pc:docMk/>
          <pc:sldMk cId="3865850111" sldId="2147375614"/>
        </pc:sldMkLst>
        <pc:spChg chg="mod">
          <ac:chgData name="Bhushan Madapura [UNext]" userId="2baadad7-7b8e-4632-a62a-dff9a334b569" providerId="ADAL" clId="{F6E155E8-D84C-463E-A3B7-5CF65E1FB393}" dt="2024-08-26T15:16:59.035" v="1542" actId="948"/>
          <ac:spMkLst>
            <pc:docMk/>
            <pc:sldMk cId="3865850111" sldId="2147375614"/>
            <ac:spMk id="3" creationId="{CEA128C4-A0BC-A895-713C-306E7FF62894}"/>
          </ac:spMkLst>
        </pc:spChg>
        <pc:spChg chg="add mod">
          <ac:chgData name="Bhushan Madapura [UNext]" userId="2baadad7-7b8e-4632-a62a-dff9a334b569" providerId="ADAL" clId="{F6E155E8-D84C-463E-A3B7-5CF65E1FB393}" dt="2024-08-26T15:18:14.699" v="1565" actId="20577"/>
          <ac:spMkLst>
            <pc:docMk/>
            <pc:sldMk cId="3865850111" sldId="2147375614"/>
            <ac:spMk id="6" creationId="{AC2F88D2-81D4-FAD4-568E-A3F495B06411}"/>
          </ac:spMkLst>
        </pc:spChg>
        <pc:spChg chg="del">
          <ac:chgData name="Bhushan Madapura [UNext]" userId="2baadad7-7b8e-4632-a62a-dff9a334b569" providerId="ADAL" clId="{F6E155E8-D84C-463E-A3B7-5CF65E1FB393}" dt="2024-08-26T15:17:18.476" v="1549" actId="478"/>
          <ac:spMkLst>
            <pc:docMk/>
            <pc:sldMk cId="3865850111" sldId="2147375614"/>
            <ac:spMk id="11" creationId="{8CC1343B-2E39-FEFF-8FF6-46822F18B432}"/>
          </ac:spMkLst>
        </pc:spChg>
        <pc:spChg chg="del">
          <ac:chgData name="Bhushan Madapura [UNext]" userId="2baadad7-7b8e-4632-a62a-dff9a334b569" providerId="ADAL" clId="{F6E155E8-D84C-463E-A3B7-5CF65E1FB393}" dt="2024-08-26T15:17:18.476" v="1549" actId="478"/>
          <ac:spMkLst>
            <pc:docMk/>
            <pc:sldMk cId="3865850111" sldId="2147375614"/>
            <ac:spMk id="12" creationId="{5A873A1A-E63F-91AE-7D43-ED0F86870147}"/>
          </ac:spMkLst>
        </pc:spChg>
        <pc:graphicFrameChg chg="mod">
          <ac:chgData name="Bhushan Madapura [UNext]" userId="2baadad7-7b8e-4632-a62a-dff9a334b569" providerId="ADAL" clId="{F6E155E8-D84C-463E-A3B7-5CF65E1FB393}" dt="2024-08-26T15:16:59.048" v="1544"/>
          <ac:graphicFrameMkLst>
            <pc:docMk/>
            <pc:sldMk cId="3865850111" sldId="2147375614"/>
            <ac:graphicFrameMk id="7" creationId="{3583FF9E-539E-FE29-E73B-3EF7E093601C}"/>
          </ac:graphicFrameMkLst>
        </pc:graphicFrameChg>
        <pc:picChg chg="del">
          <ac:chgData name="Bhushan Madapura [UNext]" userId="2baadad7-7b8e-4632-a62a-dff9a334b569" providerId="ADAL" clId="{F6E155E8-D84C-463E-A3B7-5CF65E1FB393}" dt="2024-08-26T15:17:07.109" v="1545" actId="478"/>
          <ac:picMkLst>
            <pc:docMk/>
            <pc:sldMk cId="3865850111" sldId="2147375614"/>
            <ac:picMk id="2" creationId="{09B39B69-AA92-EAA5-718F-24380CF24656}"/>
          </ac:picMkLst>
        </pc:picChg>
        <pc:picChg chg="add mod">
          <ac:chgData name="Bhushan Madapura [UNext]" userId="2baadad7-7b8e-4632-a62a-dff9a334b569" providerId="ADAL" clId="{F6E155E8-D84C-463E-A3B7-5CF65E1FB393}" dt="2024-08-26T15:17:14.481" v="1548" actId="207"/>
          <ac:picMkLst>
            <pc:docMk/>
            <pc:sldMk cId="3865850111" sldId="2147375614"/>
            <ac:picMk id="5" creationId="{4C05FBB4-1D96-ED51-AB17-618E4D4052D9}"/>
          </ac:picMkLst>
        </pc:picChg>
      </pc:sldChg>
      <pc:sldMasterChg chg="delSldLayout">
        <pc:chgData name="Bhushan Madapura [UNext]" userId="2baadad7-7b8e-4632-a62a-dff9a334b569" providerId="ADAL" clId="{F6E155E8-D84C-463E-A3B7-5CF65E1FB393}" dt="2024-08-26T15:18:21.903" v="1573" actId="47"/>
        <pc:sldMasterMkLst>
          <pc:docMk/>
          <pc:sldMasterMk cId="2597032904" sldId="2147483648"/>
        </pc:sldMasterMkLst>
        <pc:sldLayoutChg chg="del">
          <pc:chgData name="Bhushan Madapura [UNext]" userId="2baadad7-7b8e-4632-a62a-dff9a334b569" providerId="ADAL" clId="{F6E155E8-D84C-463E-A3B7-5CF65E1FB393}" dt="2024-08-26T15:18:21.903" v="1573" actId="47"/>
          <pc:sldLayoutMkLst>
            <pc:docMk/>
            <pc:sldMasterMk cId="2597032904" sldId="2147483648"/>
            <pc:sldLayoutMk cId="351042113" sldId="2147483667"/>
          </pc:sldLayoutMkLst>
        </pc:sldLayoutChg>
      </pc:sldMasterChg>
    </pc:docChg>
  </pc:docChgLst>
  <pc:docChgLst>
    <pc:chgData name="Hitesh, Hitesh SBOBNG-PTIY/AEC" userId="4b40d14c-6959-4a04-b09b-037994df9ab1" providerId="ADAL" clId="{4C84933A-EB5E-44CB-9F26-C3A3949D0B72}"/>
    <pc:docChg chg="undo redo custSel modSld">
      <pc:chgData name="Hitesh, Hitesh SBOBNG-PTIY/AEC" userId="4b40d14c-6959-4a04-b09b-037994df9ab1" providerId="ADAL" clId="{4C84933A-EB5E-44CB-9F26-C3A3949D0B72}" dt="2024-08-30T14:22:48.055" v="150" actId="1076"/>
      <pc:docMkLst>
        <pc:docMk/>
      </pc:docMkLst>
      <pc:sldChg chg="modSp mod">
        <pc:chgData name="Hitesh, Hitesh SBOBNG-PTIY/AEC" userId="4b40d14c-6959-4a04-b09b-037994df9ab1" providerId="ADAL" clId="{4C84933A-EB5E-44CB-9F26-C3A3949D0B72}" dt="2024-08-30T14:12:40.286" v="7" actId="20577"/>
        <pc:sldMkLst>
          <pc:docMk/>
          <pc:sldMk cId="3267775274" sldId="256"/>
        </pc:sldMkLst>
        <pc:spChg chg="mod">
          <ac:chgData name="Hitesh, Hitesh SBOBNG-PTIY/AEC" userId="4b40d14c-6959-4a04-b09b-037994df9ab1" providerId="ADAL" clId="{4C84933A-EB5E-44CB-9F26-C3A3949D0B72}" dt="2024-08-30T14:12:40.286" v="7" actId="20577"/>
          <ac:spMkLst>
            <pc:docMk/>
            <pc:sldMk cId="3267775274" sldId="256"/>
            <ac:spMk id="6" creationId="{0C37A4A8-A3C7-407F-B123-88E2E165C827}"/>
          </ac:spMkLst>
        </pc:spChg>
      </pc:sldChg>
      <pc:sldChg chg="addSp modSp mod">
        <pc:chgData name="Hitesh, Hitesh SBOBNG-PTIY/AEC" userId="4b40d14c-6959-4a04-b09b-037994df9ab1" providerId="ADAL" clId="{4C84933A-EB5E-44CB-9F26-C3A3949D0B72}" dt="2024-08-30T14:22:48.055" v="150" actId="1076"/>
        <pc:sldMkLst>
          <pc:docMk/>
          <pc:sldMk cId="867832184" sldId="2147375589"/>
        </pc:sldMkLst>
        <pc:spChg chg="mod">
          <ac:chgData name="Hitesh, Hitesh SBOBNG-PTIY/AEC" userId="4b40d14c-6959-4a04-b09b-037994df9ab1" providerId="ADAL" clId="{4C84933A-EB5E-44CB-9F26-C3A3949D0B72}" dt="2024-08-30T14:19:44.466" v="142" actId="20577"/>
          <ac:spMkLst>
            <pc:docMk/>
            <pc:sldMk cId="867832184" sldId="2147375589"/>
            <ac:spMk id="10" creationId="{1119CB9E-042F-11E8-F683-654626D307B3}"/>
          </ac:spMkLst>
        </pc:spChg>
        <pc:spChg chg="mod">
          <ac:chgData name="Hitesh, Hitesh SBOBNG-PTIY/AEC" userId="4b40d14c-6959-4a04-b09b-037994df9ab1" providerId="ADAL" clId="{4C84933A-EB5E-44CB-9F26-C3A3949D0B72}" dt="2024-08-30T14:22:36.629" v="146" actId="1076"/>
          <ac:spMkLst>
            <pc:docMk/>
            <pc:sldMk cId="867832184" sldId="2147375589"/>
            <ac:spMk id="11" creationId="{CE0DDF5F-FE47-F9A2-FE84-53B63DFF494D}"/>
          </ac:spMkLst>
        </pc:spChg>
        <pc:picChg chg="add mod">
          <ac:chgData name="Hitesh, Hitesh SBOBNG-PTIY/AEC" userId="4b40d14c-6959-4a04-b09b-037994df9ab1" providerId="ADAL" clId="{4C84933A-EB5E-44CB-9F26-C3A3949D0B72}" dt="2024-08-30T14:22:48.055" v="150" actId="1076"/>
          <ac:picMkLst>
            <pc:docMk/>
            <pc:sldMk cId="867832184" sldId="2147375589"/>
            <ac:picMk id="1026" creationId="{7B66839B-5C78-02A0-9223-3547110A793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EFE5A76-C01F-4BC9-88F3-398B036E3D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978A5B3-1817-426C-9FE1-7C805AB7B5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65F293-8627-45D3-8E1A-F6ADA80B8E24}" type="datetimeFigureOut">
              <a:rPr lang="en-US" smtClean="0"/>
              <a:t>9/1/2024</a:t>
            </a:fld>
            <a:endParaRPr lang="en-US"/>
          </a:p>
        </p:txBody>
      </p:sp>
      <p:sp>
        <p:nvSpPr>
          <p:cNvPr id="4" name="Footer Placeholder 3">
            <a:extLst>
              <a:ext uri="{FF2B5EF4-FFF2-40B4-BE49-F238E27FC236}">
                <a16:creationId xmlns:a16="http://schemas.microsoft.com/office/drawing/2014/main" id="{3A430698-86D0-4ED7-BA12-B188B70018A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F18B094-49A8-4C1A-89B2-A2DD3D782F3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9A553-0509-4CFD-AE32-30968D1E42ED}" type="slidenum">
              <a:rPr lang="en-US" smtClean="0"/>
              <a:t>‹#›</a:t>
            </a:fld>
            <a:endParaRPr lang="en-US"/>
          </a:p>
        </p:txBody>
      </p:sp>
    </p:spTree>
    <p:extLst>
      <p:ext uri="{BB962C8B-B14F-4D97-AF65-F5344CB8AC3E}">
        <p14:creationId xmlns:p14="http://schemas.microsoft.com/office/powerpoint/2010/main" val="35205579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509F1D-83B7-43AF-A495-3D2B1AB5AEA1}" type="datetimeFigureOut">
              <a:rPr lang="fr-FR" smtClean="0"/>
              <a:t>01/09/2024</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E40836-DCE2-43E5-BC89-B27048B0D18C}" type="slidenum">
              <a:rPr lang="fr-FR" smtClean="0"/>
              <a:t>‹#›</a:t>
            </a:fld>
            <a:endParaRPr lang="fr-FR"/>
          </a:p>
        </p:txBody>
      </p:sp>
    </p:spTree>
    <p:extLst>
      <p:ext uri="{BB962C8B-B14F-4D97-AF65-F5344CB8AC3E}">
        <p14:creationId xmlns:p14="http://schemas.microsoft.com/office/powerpoint/2010/main" val="81947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0F0E9A1-B6DE-4168-B5A1-8DD9A175CD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4322" cy="6858000"/>
          </a:xfrm>
          <a:prstGeom prst="rect">
            <a:avLst/>
          </a:prstGeom>
        </p:spPr>
      </p:pic>
      <p:sp>
        <p:nvSpPr>
          <p:cNvPr id="3" name="Subtitle 2">
            <a:extLst>
              <a:ext uri="{FF2B5EF4-FFF2-40B4-BE49-F238E27FC236}">
                <a16:creationId xmlns:a16="http://schemas.microsoft.com/office/drawing/2014/main" id="{F424BBA8-8B40-48D2-944C-09BAE91D374F}"/>
              </a:ext>
            </a:extLst>
          </p:cNvPr>
          <p:cNvSpPr>
            <a:spLocks noGrp="1"/>
          </p:cNvSpPr>
          <p:nvPr>
            <p:ph type="subTitle" idx="1" hasCustomPrompt="1"/>
          </p:nvPr>
        </p:nvSpPr>
        <p:spPr>
          <a:xfrm>
            <a:off x="532334" y="4544698"/>
            <a:ext cx="6259003" cy="1655762"/>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851B38EA-93F4-4AE2-A67B-F3B4600DBC36}"/>
              </a:ext>
            </a:extLst>
          </p:cNvPr>
          <p:cNvSpPr>
            <a:spLocks noGrp="1"/>
          </p:cNvSpPr>
          <p:nvPr>
            <p:ph type="dt" sz="half" idx="10"/>
          </p:nvPr>
        </p:nvSpPr>
        <p:spPr>
          <a:xfrm>
            <a:off x="556639" y="6356350"/>
            <a:ext cx="2743200" cy="365125"/>
          </a:xfrm>
          <a:prstGeom prst="rect">
            <a:avLst/>
          </a:prstGeom>
        </p:spPr>
        <p:txBody>
          <a:bodyPr/>
          <a:lstStyle>
            <a:lvl1pPr>
              <a:defRPr>
                <a:solidFill>
                  <a:schemeClr val="bg1"/>
                </a:solidFill>
              </a:defRPr>
            </a:lvl1pPr>
          </a:lstStyle>
          <a:p>
            <a:endParaRPr lang="en-US" dirty="0"/>
          </a:p>
        </p:txBody>
      </p:sp>
      <p:sp>
        <p:nvSpPr>
          <p:cNvPr id="24" name="Text Placeholder 22">
            <a:extLst>
              <a:ext uri="{FF2B5EF4-FFF2-40B4-BE49-F238E27FC236}">
                <a16:creationId xmlns:a16="http://schemas.microsoft.com/office/drawing/2014/main" id="{2C65561A-2CFC-4A8B-9C60-BCE32A0B5358}"/>
              </a:ext>
            </a:extLst>
          </p:cNvPr>
          <p:cNvSpPr>
            <a:spLocks noGrp="1"/>
          </p:cNvSpPr>
          <p:nvPr>
            <p:ph type="body" sz="quarter" idx="12" hasCustomPrompt="1"/>
          </p:nvPr>
        </p:nvSpPr>
        <p:spPr>
          <a:xfrm>
            <a:off x="539615" y="3716073"/>
            <a:ext cx="10525125" cy="1201738"/>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grpSp>
        <p:nvGrpSpPr>
          <p:cNvPr id="7" name="Group 6">
            <a:extLst>
              <a:ext uri="{FF2B5EF4-FFF2-40B4-BE49-F238E27FC236}">
                <a16:creationId xmlns:a16="http://schemas.microsoft.com/office/drawing/2014/main" id="{C45ED35D-2033-4D06-A960-F501039EB620}"/>
              </a:ext>
            </a:extLst>
          </p:cNvPr>
          <p:cNvGrpSpPr/>
          <p:nvPr userDrawn="1"/>
        </p:nvGrpSpPr>
        <p:grpSpPr>
          <a:xfrm>
            <a:off x="667246" y="786655"/>
            <a:ext cx="1903700" cy="594469"/>
            <a:chOff x="-1341375" y="2360931"/>
            <a:chExt cx="1059076" cy="330718"/>
          </a:xfrm>
        </p:grpSpPr>
        <p:pic>
          <p:nvPicPr>
            <p:cNvPr id="8" name="Graphic 7">
              <a:extLst>
                <a:ext uri="{FF2B5EF4-FFF2-40B4-BE49-F238E27FC236}">
                  <a16:creationId xmlns:a16="http://schemas.microsoft.com/office/drawing/2014/main" id="{BC09FDE2-AE7C-485C-ADFC-AC10B7828CC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1960"/>
            <a:stretch/>
          </p:blipFill>
          <p:spPr>
            <a:xfrm>
              <a:off x="-1108801" y="2360931"/>
              <a:ext cx="826502" cy="330718"/>
            </a:xfrm>
            <a:prstGeom prst="rect">
              <a:avLst/>
            </a:prstGeom>
          </p:spPr>
        </p:pic>
        <p:pic>
          <p:nvPicPr>
            <p:cNvPr id="10" name="Graphic 9">
              <a:extLst>
                <a:ext uri="{FF2B5EF4-FFF2-40B4-BE49-F238E27FC236}">
                  <a16:creationId xmlns:a16="http://schemas.microsoft.com/office/drawing/2014/main" id="{CC0F8E41-253E-41DF-8E38-8F20042CF50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78849"/>
            <a:stretch/>
          </p:blipFill>
          <p:spPr>
            <a:xfrm>
              <a:off x="-1341375" y="2360931"/>
              <a:ext cx="224001" cy="330718"/>
            </a:xfrm>
            <a:prstGeom prst="rect">
              <a:avLst/>
            </a:prstGeom>
          </p:spPr>
        </p:pic>
      </p:grpSp>
    </p:spTree>
    <p:extLst>
      <p:ext uri="{BB962C8B-B14F-4D97-AF65-F5344CB8AC3E}">
        <p14:creationId xmlns:p14="http://schemas.microsoft.com/office/powerpoint/2010/main" val="52525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Content+Video (2 column)">
    <p:spTree>
      <p:nvGrpSpPr>
        <p:cNvPr id="1" name=""/>
        <p:cNvGrpSpPr/>
        <p:nvPr/>
      </p:nvGrpSpPr>
      <p:grpSpPr>
        <a:xfrm>
          <a:off x="0" y="0"/>
          <a:ext cx="0" cy="0"/>
          <a:chOff x="0" y="0"/>
          <a:chExt cx="0" cy="0"/>
        </a:xfrm>
      </p:grpSpPr>
      <p:sp>
        <p:nvSpPr>
          <p:cNvPr id="19" name="Media Placeholder 18">
            <a:extLst>
              <a:ext uri="{FF2B5EF4-FFF2-40B4-BE49-F238E27FC236}">
                <a16:creationId xmlns:a16="http://schemas.microsoft.com/office/drawing/2014/main" id="{0163825F-9622-442C-A955-9A670AE36873}"/>
              </a:ext>
            </a:extLst>
          </p:cNvPr>
          <p:cNvSpPr>
            <a:spLocks noGrp="1"/>
          </p:cNvSpPr>
          <p:nvPr>
            <p:ph type="media" sz="quarter" idx="15"/>
          </p:nvPr>
        </p:nvSpPr>
        <p:spPr>
          <a:xfrm>
            <a:off x="463550" y="2155178"/>
            <a:ext cx="4939724" cy="2766001"/>
          </a:xfrm>
          <a:prstGeom prst="rect">
            <a:avLst/>
          </a:prstGeom>
        </p:spPr>
        <p:txBody>
          <a:bodyPr/>
          <a:lstStyle>
            <a:lvl1pPr marL="0" indent="0">
              <a:buClr>
                <a:srgbClr val="FF270D"/>
              </a:buClr>
              <a:buFontTx/>
              <a:buNone/>
              <a:defRPr/>
            </a:lvl1pPr>
          </a:lstStyle>
          <a:p>
            <a:r>
              <a:rPr lang="en-US"/>
              <a:t>Click icon to add media</a:t>
            </a:r>
            <a:endParaRPr lang="en-US" dirty="0"/>
          </a:p>
        </p:txBody>
      </p:sp>
      <p:sp>
        <p:nvSpPr>
          <p:cNvPr id="12" name="Text Placeholder 14">
            <a:extLst>
              <a:ext uri="{FF2B5EF4-FFF2-40B4-BE49-F238E27FC236}">
                <a16:creationId xmlns:a16="http://schemas.microsoft.com/office/drawing/2014/main" id="{92129C50-A50F-426C-A1B4-A5BC0AE11753}"/>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3" name="Title 1">
            <a:extLst>
              <a:ext uri="{FF2B5EF4-FFF2-40B4-BE49-F238E27FC236}">
                <a16:creationId xmlns:a16="http://schemas.microsoft.com/office/drawing/2014/main" id="{24023A7D-6604-4466-8935-5BE76FFE3568}"/>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21" name="Text Placeholder 14">
            <a:extLst>
              <a:ext uri="{FF2B5EF4-FFF2-40B4-BE49-F238E27FC236}">
                <a16:creationId xmlns:a16="http://schemas.microsoft.com/office/drawing/2014/main" id="{70D8C073-C831-4972-98E2-0D778FB9199D}"/>
              </a:ext>
            </a:extLst>
          </p:cNvPr>
          <p:cNvSpPr>
            <a:spLocks noGrp="1"/>
          </p:cNvSpPr>
          <p:nvPr>
            <p:ph type="body" sz="quarter" idx="13"/>
          </p:nvPr>
        </p:nvSpPr>
        <p:spPr>
          <a:xfrm>
            <a:off x="5975597" y="2155178"/>
            <a:ext cx="5748232" cy="276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cxnSp>
        <p:nvCxnSpPr>
          <p:cNvPr id="11" name="Straight Connector 10">
            <a:extLst>
              <a:ext uri="{FF2B5EF4-FFF2-40B4-BE49-F238E27FC236}">
                <a16:creationId xmlns:a16="http://schemas.microsoft.com/office/drawing/2014/main" id="{BAEBAD36-EC7D-4C77-89DF-F466D092DE3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0C2C1531-8A99-4649-BB92-845205A8A3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5CB26993-C947-4534-8402-0F64F94B2D3A}"/>
              </a:ext>
            </a:extLst>
          </p:cNvPr>
          <p:cNvSpPr>
            <a:spLocks noGrp="1"/>
          </p:cNvSpPr>
          <p:nvPr>
            <p:ph type="sldNum" sz="quarter" idx="16"/>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973999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CD03BBA6-5CE3-44D2-BEC3-1F68D8C3484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AE695197-BFA0-4150-8526-A4FF321426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22025" y="6313244"/>
            <a:ext cx="1059076" cy="330718"/>
          </a:xfrm>
          <a:prstGeom prst="rect">
            <a:avLst/>
          </a:prstGeom>
        </p:spPr>
      </p:pic>
      <p:sp>
        <p:nvSpPr>
          <p:cNvPr id="10" name="Slide Number Placeholder 6">
            <a:extLst>
              <a:ext uri="{FF2B5EF4-FFF2-40B4-BE49-F238E27FC236}">
                <a16:creationId xmlns:a16="http://schemas.microsoft.com/office/drawing/2014/main" id="{D213610D-1924-491C-AEBA-1EC1399317A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67363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6F6C916-80AD-43A5-AE45-7BB6AF28E6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3632"/>
          <a:stretch/>
        </p:blipFill>
        <p:spPr>
          <a:xfrm>
            <a:off x="-1" y="8789"/>
            <a:ext cx="12192001" cy="5996093"/>
          </a:xfrm>
          <a:prstGeom prst="rect">
            <a:avLst/>
          </a:prstGeom>
        </p:spPr>
      </p:pic>
      <p:sp>
        <p:nvSpPr>
          <p:cNvPr id="22" name="Rectangle 21">
            <a:extLst>
              <a:ext uri="{FF2B5EF4-FFF2-40B4-BE49-F238E27FC236}">
                <a16:creationId xmlns:a16="http://schemas.microsoft.com/office/drawing/2014/main" id="{3C865BB1-7E41-4D27-A250-D75244451574}"/>
              </a:ext>
            </a:extLst>
          </p:cNvPr>
          <p:cNvSpPr/>
          <p:nvPr userDrawn="1"/>
        </p:nvSpPr>
        <p:spPr>
          <a:xfrm>
            <a:off x="-2" y="0"/>
            <a:ext cx="12179808" cy="5926822"/>
          </a:xfrm>
          <a:prstGeom prst="rect">
            <a:avLst/>
          </a:prstGeom>
          <a:solidFill>
            <a:schemeClr val="tx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p:ph type="body" sz="quarter" idx="12" hasCustomPrompt="1"/>
          </p:nvPr>
        </p:nvSpPr>
        <p:spPr>
          <a:xfrm>
            <a:off x="545642" y="2673043"/>
            <a:ext cx="10525125" cy="598314"/>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Thank You</a:t>
            </a:r>
          </a:p>
        </p:txBody>
      </p:sp>
      <p:sp>
        <p:nvSpPr>
          <p:cNvPr id="23" name="Rectangle 22">
            <a:extLst>
              <a:ext uri="{FF2B5EF4-FFF2-40B4-BE49-F238E27FC236}">
                <a16:creationId xmlns:a16="http://schemas.microsoft.com/office/drawing/2014/main" id="{1A40EE48-6312-4506-A13E-61545C93DC92}"/>
              </a:ext>
            </a:extLst>
          </p:cNvPr>
          <p:cNvSpPr/>
          <p:nvPr userDrawn="1"/>
        </p:nvSpPr>
        <p:spPr>
          <a:xfrm>
            <a:off x="0" y="5922632"/>
            <a:ext cx="12192000" cy="1004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3949270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2 Column+2 subheadings">
    <p:spTree>
      <p:nvGrpSpPr>
        <p:cNvPr id="1" name=""/>
        <p:cNvGrpSpPr/>
        <p:nvPr/>
      </p:nvGrpSpPr>
      <p:grpSpPr>
        <a:xfrm>
          <a:off x="0" y="0"/>
          <a:ext cx="0" cy="0"/>
          <a:chOff x="0" y="0"/>
          <a:chExt cx="0" cy="0"/>
        </a:xfrm>
      </p:grpSpPr>
      <p:sp>
        <p:nvSpPr>
          <p:cNvPr id="17" name="Text Placeholder 14">
            <a:extLst>
              <a:ext uri="{FF2B5EF4-FFF2-40B4-BE49-F238E27FC236}">
                <a16:creationId xmlns:a16="http://schemas.microsoft.com/office/drawing/2014/main" id="{625519DA-A563-4E26-A5A3-35A5F1B0BEDE}"/>
              </a:ext>
            </a:extLst>
          </p:cNvPr>
          <p:cNvSpPr>
            <a:spLocks noGrp="1"/>
          </p:cNvSpPr>
          <p:nvPr>
            <p:ph type="body" sz="quarter" idx="13"/>
          </p:nvPr>
        </p:nvSpPr>
        <p:spPr>
          <a:xfrm>
            <a:off x="463551" y="2155178"/>
            <a:ext cx="5632450"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9" name="Text Placeholder 14">
            <a:extLst>
              <a:ext uri="{FF2B5EF4-FFF2-40B4-BE49-F238E27FC236}">
                <a16:creationId xmlns:a16="http://schemas.microsoft.com/office/drawing/2014/main" id="{8DE7D5C9-099D-4B37-AD1E-5D9D7C8964EF}"/>
              </a:ext>
            </a:extLst>
          </p:cNvPr>
          <p:cNvSpPr>
            <a:spLocks noGrp="1"/>
          </p:cNvSpPr>
          <p:nvPr>
            <p:ph type="body" sz="quarter" idx="16"/>
          </p:nvPr>
        </p:nvSpPr>
        <p:spPr>
          <a:xfrm>
            <a:off x="46354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0" name="Text Placeholder 14">
            <a:extLst>
              <a:ext uri="{FF2B5EF4-FFF2-40B4-BE49-F238E27FC236}">
                <a16:creationId xmlns:a16="http://schemas.microsoft.com/office/drawing/2014/main" id="{8B52B608-7F53-4519-97B1-8C454FF7D97C}"/>
              </a:ext>
            </a:extLst>
          </p:cNvPr>
          <p:cNvSpPr>
            <a:spLocks noGrp="1"/>
          </p:cNvSpPr>
          <p:nvPr>
            <p:ph type="body" sz="quarter" idx="17"/>
          </p:nvPr>
        </p:nvSpPr>
        <p:spPr>
          <a:xfrm>
            <a:off x="6193791" y="2155178"/>
            <a:ext cx="5530037"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1" name="Text Placeholder 14">
            <a:extLst>
              <a:ext uri="{FF2B5EF4-FFF2-40B4-BE49-F238E27FC236}">
                <a16:creationId xmlns:a16="http://schemas.microsoft.com/office/drawing/2014/main" id="{269B4E35-2FEB-4EFE-9AB0-3ABEE0F71AF3}"/>
              </a:ext>
            </a:extLst>
          </p:cNvPr>
          <p:cNvSpPr>
            <a:spLocks noGrp="1"/>
          </p:cNvSpPr>
          <p:nvPr>
            <p:ph type="body" sz="quarter" idx="18"/>
          </p:nvPr>
        </p:nvSpPr>
        <p:spPr>
          <a:xfrm>
            <a:off x="619378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2" name="Title 1">
            <a:extLst>
              <a:ext uri="{FF2B5EF4-FFF2-40B4-BE49-F238E27FC236}">
                <a16:creationId xmlns:a16="http://schemas.microsoft.com/office/drawing/2014/main" id="{467AEEF8-0ECF-447C-B907-EE4C832274C4}"/>
              </a:ext>
            </a:extLst>
          </p:cNvPr>
          <p:cNvSpPr>
            <a:spLocks noGrp="1"/>
          </p:cNvSpPr>
          <p:nvPr>
            <p:ph type="title"/>
          </p:nvPr>
        </p:nvSpPr>
        <p:spPr>
          <a:xfrm>
            <a:off x="463550" y="478702"/>
            <a:ext cx="11260278" cy="713216"/>
          </a:xfrm>
          <a:prstGeom prst="rect">
            <a:avLst/>
          </a:prstGeom>
        </p:spPr>
        <p:txBody>
          <a:bodyPr>
            <a:normAutofit/>
          </a:bodyPr>
          <a:lstStyle>
            <a:lvl1pPr>
              <a:defRPr sz="3600" b="0">
                <a:solidFill>
                  <a:srgbClr val="FF270D"/>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48116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136E3703-E07A-42E3-B578-C8CADCDE0E8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6D44476-C256-492F-B4D6-1B81ABF13BF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4" name="Slide Number Placeholder 6">
            <a:extLst>
              <a:ext uri="{FF2B5EF4-FFF2-40B4-BE49-F238E27FC236}">
                <a16:creationId xmlns:a16="http://schemas.microsoft.com/office/drawing/2014/main" id="{8557D49C-6CE5-40CD-BC10-0299D651B347}"/>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617243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6CDCAA10-24E4-4878-9FD1-7E1C15708AA4}"/>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B14A226-019D-4AE3-BEB3-580AC6BC822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2" name="Slide Number Placeholder 6">
            <a:extLst>
              <a:ext uri="{FF2B5EF4-FFF2-40B4-BE49-F238E27FC236}">
                <a16:creationId xmlns:a16="http://schemas.microsoft.com/office/drawing/2014/main" id="{DFD564CF-E82C-4982-9D70-AA731293D5B5}"/>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55558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052915-8A36-4DED-A9A2-2E2D0A9A39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 y="0"/>
            <a:ext cx="12167616" cy="6858000"/>
          </a:xfrm>
          <a:prstGeom prst="rect">
            <a:avLst/>
          </a:prstGeom>
        </p:spPr>
      </p:pic>
      <p:sp>
        <p:nvSpPr>
          <p:cNvPr id="33" name="Rectangle 32">
            <a:extLst>
              <a:ext uri="{FF2B5EF4-FFF2-40B4-BE49-F238E27FC236}">
                <a16:creationId xmlns:a16="http://schemas.microsoft.com/office/drawing/2014/main" id="{C1D2BAA8-F933-4BD0-9B21-54CF3421868E}"/>
              </a:ext>
            </a:extLst>
          </p:cNvPr>
          <p:cNvSpPr/>
          <p:nvPr userDrawn="1"/>
        </p:nvSpPr>
        <p:spPr>
          <a:xfrm>
            <a:off x="0" y="4712677"/>
            <a:ext cx="12192000" cy="2145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6" name="Picture 5">
            <a:extLst>
              <a:ext uri="{FF2B5EF4-FFF2-40B4-BE49-F238E27FC236}">
                <a16:creationId xmlns:a16="http://schemas.microsoft.com/office/drawing/2014/main" id="{CE02DE59-679E-47F9-BE8C-774CAE105C2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15400"/>
          <a:stretch/>
        </p:blipFill>
        <p:spPr>
          <a:xfrm>
            <a:off x="-1" y="8790"/>
            <a:ext cx="12192001" cy="4703886"/>
          </a:xfrm>
          <a:prstGeom prst="rect">
            <a:avLst/>
          </a:prstGeom>
        </p:spPr>
      </p:pic>
      <p:sp>
        <p:nvSpPr>
          <p:cNvPr id="7" name="Rectangle 6">
            <a:extLst>
              <a:ext uri="{FF2B5EF4-FFF2-40B4-BE49-F238E27FC236}">
                <a16:creationId xmlns:a16="http://schemas.microsoft.com/office/drawing/2014/main" id="{38EF4414-5723-465C-B9A9-EB1133424EAF}"/>
              </a:ext>
            </a:extLst>
          </p:cNvPr>
          <p:cNvSpPr/>
          <p:nvPr userDrawn="1"/>
        </p:nvSpPr>
        <p:spPr>
          <a:xfrm>
            <a:off x="12192" y="438776"/>
            <a:ext cx="12179808" cy="4712677"/>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userDrawn="1">
            <p:ph type="body" sz="quarter" idx="12" hasCustomPrompt="1"/>
          </p:nvPr>
        </p:nvSpPr>
        <p:spPr>
          <a:xfrm>
            <a:off x="398156" y="3270882"/>
            <a:ext cx="11562786" cy="1424148"/>
          </a:xfrm>
          <a:prstGeom prst="rect">
            <a:avLst/>
          </a:prstGeom>
        </p:spPr>
        <p:txBody>
          <a:bodyPr/>
          <a:lstStyle>
            <a:lvl1pPr marL="0" indent="0">
              <a:lnSpc>
                <a:spcPct val="100000"/>
              </a:lnSpc>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cxnSp>
        <p:nvCxnSpPr>
          <p:cNvPr id="10" name="Straight Connector 9">
            <a:extLst>
              <a:ext uri="{FF2B5EF4-FFF2-40B4-BE49-F238E27FC236}">
                <a16:creationId xmlns:a16="http://schemas.microsoft.com/office/drawing/2014/main" id="{1CEBA9AB-DA51-4E42-BD7D-611F0F485B5C}"/>
              </a:ext>
            </a:extLst>
          </p:cNvPr>
          <p:cNvCxnSpPr>
            <a:cxnSpLocks/>
          </p:cNvCxnSpPr>
          <p:nvPr userDrawn="1"/>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D0A23A50-1F24-4E6C-B9DD-E9C7F079E4D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22025" y="6313244"/>
            <a:ext cx="1059076" cy="330718"/>
          </a:xfrm>
          <a:prstGeom prst="rect">
            <a:avLst/>
          </a:prstGeom>
        </p:spPr>
      </p:pic>
    </p:spTree>
    <p:extLst>
      <p:ext uri="{BB962C8B-B14F-4D97-AF65-F5344CB8AC3E}">
        <p14:creationId xmlns:p14="http://schemas.microsoft.com/office/powerpoint/2010/main" val="1258613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Content_2">
    <p:spTree>
      <p:nvGrpSpPr>
        <p:cNvPr id="1" name=""/>
        <p:cNvGrpSpPr/>
        <p:nvPr/>
      </p:nvGrpSpPr>
      <p:grpSpPr>
        <a:xfrm>
          <a:off x="0" y="0"/>
          <a:ext cx="0" cy="0"/>
          <a:chOff x="0" y="0"/>
          <a:chExt cx="0" cy="0"/>
        </a:xfrm>
      </p:grpSpPr>
      <p:sp>
        <p:nvSpPr>
          <p:cNvPr id="18" name="Text Placeholder 14">
            <a:extLst>
              <a:ext uri="{FF2B5EF4-FFF2-40B4-BE49-F238E27FC236}">
                <a16:creationId xmlns:a16="http://schemas.microsoft.com/office/drawing/2014/main" id="{4C1D2502-6D0F-4202-A00D-CDC24D888BF1}"/>
              </a:ext>
            </a:extLst>
          </p:cNvPr>
          <p:cNvSpPr>
            <a:spLocks noGrp="1"/>
          </p:cNvSpPr>
          <p:nvPr>
            <p:ph type="body" sz="quarter" idx="13"/>
          </p:nvPr>
        </p:nvSpPr>
        <p:spPr>
          <a:xfrm>
            <a:off x="463550" y="2155178"/>
            <a:ext cx="11260279" cy="544252"/>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2" name="Text Placeholder 14">
            <a:extLst>
              <a:ext uri="{FF2B5EF4-FFF2-40B4-BE49-F238E27FC236}">
                <a16:creationId xmlns:a16="http://schemas.microsoft.com/office/drawing/2014/main" id="{9F60A7A5-DBE1-4100-B28C-BC6B35FB3AD6}"/>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1C4BE21B-C38B-4A0F-9DC7-142BCF974732}"/>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3" name="Straight Connector 12">
            <a:extLst>
              <a:ext uri="{FF2B5EF4-FFF2-40B4-BE49-F238E27FC236}">
                <a16:creationId xmlns:a16="http://schemas.microsoft.com/office/drawing/2014/main" id="{EE40B0ED-A9F2-4C94-98FF-924299A8C3C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F2D4330B-72BA-4E47-9EB9-D1419926F8C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B457AA67-0DAE-4E8A-B03D-DBE56C87C68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5517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2 Column+2 subheadings">
    <p:spTree>
      <p:nvGrpSpPr>
        <p:cNvPr id="1" name=""/>
        <p:cNvGrpSpPr/>
        <p:nvPr/>
      </p:nvGrpSpPr>
      <p:grpSpPr>
        <a:xfrm>
          <a:off x="0" y="0"/>
          <a:ext cx="0" cy="0"/>
          <a:chOff x="0" y="0"/>
          <a:chExt cx="0" cy="0"/>
        </a:xfrm>
      </p:grpSpPr>
      <p:sp>
        <p:nvSpPr>
          <p:cNvPr id="26" name="Text Placeholder 14">
            <a:extLst>
              <a:ext uri="{FF2B5EF4-FFF2-40B4-BE49-F238E27FC236}">
                <a16:creationId xmlns:a16="http://schemas.microsoft.com/office/drawing/2014/main" id="{C6D2406A-2722-4EF1-820F-8707F8A90F48}"/>
              </a:ext>
            </a:extLst>
          </p:cNvPr>
          <p:cNvSpPr>
            <a:spLocks noGrp="1"/>
          </p:cNvSpPr>
          <p:nvPr>
            <p:ph type="body" sz="quarter" idx="13"/>
          </p:nvPr>
        </p:nvSpPr>
        <p:spPr>
          <a:xfrm>
            <a:off x="6193791" y="2155178"/>
            <a:ext cx="553003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8D9C4735-58C7-4EEA-B73F-615981BB8E4D}"/>
              </a:ext>
            </a:extLst>
          </p:cNvPr>
          <p:cNvSpPr>
            <a:spLocks noGrp="1"/>
          </p:cNvSpPr>
          <p:nvPr>
            <p:ph type="body" sz="quarter" idx="19"/>
          </p:nvPr>
        </p:nvSpPr>
        <p:spPr>
          <a:xfrm>
            <a:off x="465861" y="2155178"/>
            <a:ext cx="5630140"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7" name="Text Placeholder 14">
            <a:extLst>
              <a:ext uri="{FF2B5EF4-FFF2-40B4-BE49-F238E27FC236}">
                <a16:creationId xmlns:a16="http://schemas.microsoft.com/office/drawing/2014/main" id="{EC016286-5D8B-40A1-A46E-DD10B2BE98D8}"/>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8" name="Title 1">
            <a:extLst>
              <a:ext uri="{FF2B5EF4-FFF2-40B4-BE49-F238E27FC236}">
                <a16:creationId xmlns:a16="http://schemas.microsoft.com/office/drawing/2014/main" id="{585586C7-60DD-49B3-BDE8-23ADE452708B}"/>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1" name="Straight Connector 10">
            <a:extLst>
              <a:ext uri="{FF2B5EF4-FFF2-40B4-BE49-F238E27FC236}">
                <a16:creationId xmlns:a16="http://schemas.microsoft.com/office/drawing/2014/main" id="{FADDE7CB-CF38-49AB-B852-FCDF76B962E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B5D97CDF-8F6D-4696-B7EB-C50BC4E74F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9" name="Slide Number Placeholder 6">
            <a:extLst>
              <a:ext uri="{FF2B5EF4-FFF2-40B4-BE49-F238E27FC236}">
                <a16:creationId xmlns:a16="http://schemas.microsoft.com/office/drawing/2014/main" id="{E13D5DD3-50DE-4DB0-ACFA-498F33D8FEA9}"/>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4039377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Content+Picture (2 column)">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175844-852B-416F-8BD1-E38A3A9BB8EC}"/>
              </a:ext>
            </a:extLst>
          </p:cNvPr>
          <p:cNvSpPr>
            <a:spLocks noGrp="1"/>
          </p:cNvSpPr>
          <p:nvPr>
            <p:ph type="pic" sz="quarter" idx="14"/>
          </p:nvPr>
        </p:nvSpPr>
        <p:spPr>
          <a:xfrm>
            <a:off x="8451914" y="2155178"/>
            <a:ext cx="3295650" cy="3138732"/>
          </a:xfrm>
          <a:prstGeom prst="rect">
            <a:avLst/>
          </a:prstGeom>
        </p:spPr>
        <p:txBody>
          <a:bodyPr/>
          <a:lstStyle>
            <a:lvl1pPr marL="0" indent="0">
              <a:buFontTx/>
              <a:buNone/>
              <a:defRPr/>
            </a:lvl1pPr>
          </a:lstStyle>
          <a:p>
            <a:r>
              <a:rPr lang="en-US"/>
              <a:t>Click icon to add picture</a:t>
            </a:r>
            <a:endParaRPr lang="en-US" dirty="0"/>
          </a:p>
        </p:txBody>
      </p:sp>
      <p:sp>
        <p:nvSpPr>
          <p:cNvPr id="12" name="Text Placeholder 14">
            <a:extLst>
              <a:ext uri="{FF2B5EF4-FFF2-40B4-BE49-F238E27FC236}">
                <a16:creationId xmlns:a16="http://schemas.microsoft.com/office/drawing/2014/main" id="{6C80F846-D540-4105-A3E2-90BBA13E91F0}"/>
              </a:ext>
            </a:extLst>
          </p:cNvPr>
          <p:cNvSpPr>
            <a:spLocks noGrp="1"/>
          </p:cNvSpPr>
          <p:nvPr>
            <p:ph type="body" sz="quarter" idx="19"/>
          </p:nvPr>
        </p:nvSpPr>
        <p:spPr>
          <a:xfrm>
            <a:off x="465861" y="2155178"/>
            <a:ext cx="779144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88C2FABF-7C46-4EFF-9A0F-C52DEAAB18A2}"/>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D7CFE1BD-BF2C-49A5-84F7-38A20C5C85BC}"/>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4" name="Straight Connector 13">
            <a:extLst>
              <a:ext uri="{FF2B5EF4-FFF2-40B4-BE49-F238E27FC236}">
                <a16:creationId xmlns:a16="http://schemas.microsoft.com/office/drawing/2014/main" id="{B3A36BE5-967B-47AA-BF1E-9279A4E7E6CA}"/>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8142E152-3F97-4638-8AA7-06B7D04E0E0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CFB84014-F165-4052-80A4-C23B25206E6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921467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Content+Picture (2 column)-op2">
    <p:spTree>
      <p:nvGrpSpPr>
        <p:cNvPr id="1" name=""/>
        <p:cNvGrpSpPr/>
        <p:nvPr/>
      </p:nvGrpSpPr>
      <p:grpSpPr>
        <a:xfrm>
          <a:off x="0" y="0"/>
          <a:ext cx="0" cy="0"/>
          <a:chOff x="0" y="0"/>
          <a:chExt cx="0" cy="0"/>
        </a:xfrm>
      </p:grpSpPr>
      <p:sp>
        <p:nvSpPr>
          <p:cNvPr id="24" name="Picture Placeholder 16">
            <a:extLst>
              <a:ext uri="{FF2B5EF4-FFF2-40B4-BE49-F238E27FC236}">
                <a16:creationId xmlns:a16="http://schemas.microsoft.com/office/drawing/2014/main" id="{8054AEA1-0156-48E6-AC30-EF81FB761610}"/>
              </a:ext>
            </a:extLst>
          </p:cNvPr>
          <p:cNvSpPr>
            <a:spLocks noGrp="1"/>
          </p:cNvSpPr>
          <p:nvPr>
            <p:ph type="pic" sz="quarter" idx="14"/>
          </p:nvPr>
        </p:nvSpPr>
        <p:spPr>
          <a:xfrm>
            <a:off x="463550" y="2155178"/>
            <a:ext cx="3295650" cy="3156004"/>
          </a:xfrm>
          <a:prstGeom prst="rect">
            <a:avLst/>
          </a:prstGeom>
        </p:spPr>
        <p:txBody>
          <a:bodyPr/>
          <a:lstStyle>
            <a:lvl1pPr marL="0" indent="0">
              <a:buFontTx/>
              <a:buNone/>
              <a:defRPr/>
            </a:lvl1pPr>
          </a:lstStyle>
          <a:p>
            <a:r>
              <a:rPr lang="en-US"/>
              <a:t>Click icon to add picture</a:t>
            </a:r>
            <a:endParaRPr lang="en-US" dirty="0"/>
          </a:p>
        </p:txBody>
      </p:sp>
      <p:sp>
        <p:nvSpPr>
          <p:cNvPr id="11" name="Text Placeholder 14">
            <a:extLst>
              <a:ext uri="{FF2B5EF4-FFF2-40B4-BE49-F238E27FC236}">
                <a16:creationId xmlns:a16="http://schemas.microsoft.com/office/drawing/2014/main" id="{3AED9CCB-BCE8-4297-9303-041507E79588}"/>
              </a:ext>
            </a:extLst>
          </p:cNvPr>
          <p:cNvSpPr>
            <a:spLocks noGrp="1"/>
          </p:cNvSpPr>
          <p:nvPr>
            <p:ph type="body" sz="quarter" idx="13"/>
          </p:nvPr>
        </p:nvSpPr>
        <p:spPr>
          <a:xfrm>
            <a:off x="4319839" y="2155181"/>
            <a:ext cx="7403989"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2711701B-F339-4142-B879-9B35EA158B5A}"/>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6AD53723-B9C5-414F-85A1-65DBCC093785}"/>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2" name="Straight Connector 11">
            <a:extLst>
              <a:ext uri="{FF2B5EF4-FFF2-40B4-BE49-F238E27FC236}">
                <a16:creationId xmlns:a16="http://schemas.microsoft.com/office/drawing/2014/main" id="{7FE19ACC-5045-4206-B51B-65F10EAD447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59D56AD6-CA18-4B00-AE08-53FA7B6E78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820780CB-C749-4877-B426-B8E29F3CCF76}"/>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762254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icons+Content">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18E432B7-1F4C-4CFF-8575-E7CFC58E86D8}"/>
              </a:ext>
            </a:extLst>
          </p:cNvPr>
          <p:cNvSpPr>
            <a:spLocks noGrp="1"/>
          </p:cNvSpPr>
          <p:nvPr>
            <p:ph type="body" sz="quarter" idx="19"/>
          </p:nvPr>
        </p:nvSpPr>
        <p:spPr>
          <a:xfrm>
            <a:off x="463549" y="3871348"/>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4" name="Text Placeholder 22">
            <a:extLst>
              <a:ext uri="{FF2B5EF4-FFF2-40B4-BE49-F238E27FC236}">
                <a16:creationId xmlns:a16="http://schemas.microsoft.com/office/drawing/2014/main" id="{2108C5A5-7E2D-4FB4-98C2-927BD2473844}"/>
              </a:ext>
            </a:extLst>
          </p:cNvPr>
          <p:cNvSpPr>
            <a:spLocks noGrp="1"/>
          </p:cNvSpPr>
          <p:nvPr>
            <p:ph type="body" sz="quarter" idx="20"/>
          </p:nvPr>
        </p:nvSpPr>
        <p:spPr>
          <a:xfrm>
            <a:off x="2747754" y="3868034"/>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5" name="Text Placeholder 22">
            <a:extLst>
              <a:ext uri="{FF2B5EF4-FFF2-40B4-BE49-F238E27FC236}">
                <a16:creationId xmlns:a16="http://schemas.microsoft.com/office/drawing/2014/main" id="{E40A23F4-FDD3-48F8-AD63-94B0943EBDD3}"/>
              </a:ext>
            </a:extLst>
          </p:cNvPr>
          <p:cNvSpPr>
            <a:spLocks noGrp="1"/>
          </p:cNvSpPr>
          <p:nvPr>
            <p:ph type="body" sz="quarter" idx="21"/>
          </p:nvPr>
        </p:nvSpPr>
        <p:spPr>
          <a:xfrm>
            <a:off x="5031959" y="3864720"/>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6" name="Text Placeholder 22">
            <a:extLst>
              <a:ext uri="{FF2B5EF4-FFF2-40B4-BE49-F238E27FC236}">
                <a16:creationId xmlns:a16="http://schemas.microsoft.com/office/drawing/2014/main" id="{710F5905-35BB-40BD-89AB-6B98D538DE2B}"/>
              </a:ext>
            </a:extLst>
          </p:cNvPr>
          <p:cNvSpPr>
            <a:spLocks noGrp="1"/>
          </p:cNvSpPr>
          <p:nvPr>
            <p:ph type="body" sz="quarter" idx="22"/>
          </p:nvPr>
        </p:nvSpPr>
        <p:spPr>
          <a:xfrm>
            <a:off x="7316164" y="3856767"/>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7" name="Text Placeholder 22">
            <a:extLst>
              <a:ext uri="{FF2B5EF4-FFF2-40B4-BE49-F238E27FC236}">
                <a16:creationId xmlns:a16="http://schemas.microsoft.com/office/drawing/2014/main" id="{6BF555FD-AC31-4E9A-8B25-DE18FCE3216D}"/>
              </a:ext>
            </a:extLst>
          </p:cNvPr>
          <p:cNvSpPr>
            <a:spLocks noGrp="1"/>
          </p:cNvSpPr>
          <p:nvPr>
            <p:ph type="body" sz="quarter" idx="23"/>
          </p:nvPr>
        </p:nvSpPr>
        <p:spPr>
          <a:xfrm>
            <a:off x="9600369" y="3858092"/>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1" name="Text Placeholder 14">
            <a:extLst>
              <a:ext uri="{FF2B5EF4-FFF2-40B4-BE49-F238E27FC236}">
                <a16:creationId xmlns:a16="http://schemas.microsoft.com/office/drawing/2014/main" id="{263F997A-CEF0-4FB0-BD9D-FAF8B63D8C3A}"/>
              </a:ext>
            </a:extLst>
          </p:cNvPr>
          <p:cNvSpPr>
            <a:spLocks noGrp="1"/>
          </p:cNvSpPr>
          <p:nvPr>
            <p:ph type="body" sz="quarter" idx="29"/>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7" name="Title 1">
            <a:extLst>
              <a:ext uri="{FF2B5EF4-FFF2-40B4-BE49-F238E27FC236}">
                <a16:creationId xmlns:a16="http://schemas.microsoft.com/office/drawing/2014/main" id="{0CC00FA0-254C-483F-94C2-AA94DE42F18D}"/>
              </a:ext>
            </a:extLst>
          </p:cNvPr>
          <p:cNvSpPr>
            <a:spLocks noGrp="1"/>
          </p:cNvSpPr>
          <p:nvPr>
            <p:ph type="title" hasCustomPrompt="1"/>
          </p:nvPr>
        </p:nvSpPr>
        <p:spPr>
          <a:xfrm>
            <a:off x="465861"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5" name="Graphic 4">
            <a:extLst>
              <a:ext uri="{FF2B5EF4-FFF2-40B4-BE49-F238E27FC236}">
                <a16:creationId xmlns:a16="http://schemas.microsoft.com/office/drawing/2014/main" id="{5BFCE74B-C4D4-47D2-A481-128353F2C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001" y="2647398"/>
            <a:ext cx="892141" cy="892141"/>
          </a:xfrm>
          <a:prstGeom prst="rect">
            <a:avLst/>
          </a:prstGeom>
        </p:spPr>
      </p:pic>
      <p:pic>
        <p:nvPicPr>
          <p:cNvPr id="7" name="Graphic 6">
            <a:extLst>
              <a:ext uri="{FF2B5EF4-FFF2-40B4-BE49-F238E27FC236}">
                <a16:creationId xmlns:a16="http://schemas.microsoft.com/office/drawing/2014/main" id="{D9B08A19-CB31-42C0-84A3-18B45AE9A63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7026" y="2702322"/>
            <a:ext cx="952500" cy="952500"/>
          </a:xfrm>
          <a:prstGeom prst="rect">
            <a:avLst/>
          </a:prstGeom>
        </p:spPr>
      </p:pic>
      <p:pic>
        <p:nvPicPr>
          <p:cNvPr id="15" name="Graphic 14">
            <a:extLst>
              <a:ext uri="{FF2B5EF4-FFF2-40B4-BE49-F238E27FC236}">
                <a16:creationId xmlns:a16="http://schemas.microsoft.com/office/drawing/2014/main" id="{551E54F5-4A7D-4D54-BF86-6FCE1BC29BA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91669" y="2798555"/>
            <a:ext cx="760034" cy="760034"/>
          </a:xfrm>
          <a:prstGeom prst="rect">
            <a:avLst/>
          </a:prstGeom>
        </p:spPr>
      </p:pic>
      <p:pic>
        <p:nvPicPr>
          <p:cNvPr id="20" name="Graphic 19">
            <a:extLst>
              <a:ext uri="{FF2B5EF4-FFF2-40B4-BE49-F238E27FC236}">
                <a16:creationId xmlns:a16="http://schemas.microsoft.com/office/drawing/2014/main" id="{4B1F42F0-253D-4D7C-910C-9305E9B612F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75874" y="2798555"/>
            <a:ext cx="760034" cy="760034"/>
          </a:xfrm>
          <a:prstGeom prst="rect">
            <a:avLst/>
          </a:prstGeom>
        </p:spPr>
      </p:pic>
      <p:pic>
        <p:nvPicPr>
          <p:cNvPr id="50" name="Graphic 49">
            <a:extLst>
              <a:ext uri="{FF2B5EF4-FFF2-40B4-BE49-F238E27FC236}">
                <a16:creationId xmlns:a16="http://schemas.microsoft.com/office/drawing/2014/main" id="{18C3C4C7-BCA6-40A1-A61A-CC7CBC9BA961}"/>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07464" y="2779505"/>
            <a:ext cx="760034" cy="760034"/>
          </a:xfrm>
          <a:prstGeom prst="rect">
            <a:avLst/>
          </a:prstGeom>
        </p:spPr>
      </p:pic>
      <p:cxnSp>
        <p:nvCxnSpPr>
          <p:cNvPr id="19" name="Straight Connector 18">
            <a:extLst>
              <a:ext uri="{FF2B5EF4-FFF2-40B4-BE49-F238E27FC236}">
                <a16:creationId xmlns:a16="http://schemas.microsoft.com/office/drawing/2014/main" id="{B1298D07-C6D5-44F3-95AB-BD602D8D24F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5D0D9C79-7BAF-4040-8366-E804E2943CDF}"/>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622025" y="6313244"/>
            <a:ext cx="1059076" cy="330718"/>
          </a:xfrm>
          <a:prstGeom prst="rect">
            <a:avLst/>
          </a:prstGeom>
        </p:spPr>
      </p:pic>
      <p:sp>
        <p:nvSpPr>
          <p:cNvPr id="28" name="Slide Number Placeholder 6">
            <a:extLst>
              <a:ext uri="{FF2B5EF4-FFF2-40B4-BE49-F238E27FC236}">
                <a16:creationId xmlns:a16="http://schemas.microsoft.com/office/drawing/2014/main" id="{6F8B5DF7-4E33-4363-A243-3363920EADDD}"/>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869623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056333D-029F-4CEB-88B9-16360ABAFEA8}"/>
              </a:ext>
            </a:extLst>
          </p:cNvPr>
          <p:cNvGraphicFramePr>
            <a:graphicFrameLocks noChangeAspect="1"/>
          </p:cNvGraphicFramePr>
          <p:nvPr userDrawn="1">
            <p:custDataLst>
              <p:tags r:id="rId15"/>
            </p:custDataLst>
            <p:extLst>
              <p:ext uri="{D42A27DB-BD31-4B8C-83A1-F6EECF244321}">
                <p14:modId xmlns:p14="http://schemas.microsoft.com/office/powerpoint/2010/main" val="3073826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360" imgH="360" progId="TCLayout.ActiveDocument.1">
                  <p:embed/>
                </p:oleObj>
              </mc:Choice>
              <mc:Fallback>
                <p:oleObj name="think-cell Slide" r:id="rId16" imgW="360" imgH="360" progId="TCLayout.ActiveDocument.1">
                  <p:embed/>
                  <p:pic>
                    <p:nvPicPr>
                      <p:cNvPr id="2" name="Object 1" hidden="1">
                        <a:extLst>
                          <a:ext uri="{FF2B5EF4-FFF2-40B4-BE49-F238E27FC236}">
                            <a16:creationId xmlns:a16="http://schemas.microsoft.com/office/drawing/2014/main" id="{1056333D-029F-4CEB-88B9-16360ABAFEA8}"/>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289887C6-213D-4EC5-B285-03E99B65176A}"/>
              </a:ext>
            </a:extLst>
          </p:cNvPr>
          <p:cNvSpPr>
            <a:spLocks noGrp="1"/>
          </p:cNvSpPr>
          <p:nvPr>
            <p:ph type="body" idx="1"/>
          </p:nvPr>
        </p:nvSpPr>
        <p:spPr>
          <a:xfrm>
            <a:off x="838200" y="1825625"/>
            <a:ext cx="10515600" cy="1456809"/>
          </a:xfrm>
          <a:prstGeom prst="rect">
            <a:avLst/>
          </a:prstGeom>
        </p:spPr>
        <p:txBody>
          <a:bodyPr vert="horz" lIns="91440" tIns="45720" rIns="9144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Slide Number Placeholder 3">
            <a:extLst>
              <a:ext uri="{FF2B5EF4-FFF2-40B4-BE49-F238E27FC236}">
                <a16:creationId xmlns:a16="http://schemas.microsoft.com/office/drawing/2014/main" id="{D80826BC-C5B4-4A35-8F7C-44247491A7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79F475-59B1-4993-848A-C2B683DE9AF5}" type="slidenum">
              <a:rPr lang="en-IN" smtClean="0"/>
              <a:t>‹#›</a:t>
            </a:fld>
            <a:endParaRPr lang="en-IN"/>
          </a:p>
        </p:txBody>
      </p:sp>
    </p:spTree>
    <p:extLst>
      <p:ext uri="{BB962C8B-B14F-4D97-AF65-F5344CB8AC3E}">
        <p14:creationId xmlns:p14="http://schemas.microsoft.com/office/powerpoint/2010/main" val="2597032904"/>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5" r:id="rId3"/>
    <p:sldLayoutId id="2147483652" r:id="rId4"/>
    <p:sldLayoutId id="2147483655" r:id="rId5"/>
    <p:sldLayoutId id="2147483650" r:id="rId6"/>
    <p:sldLayoutId id="2147483658" r:id="rId7"/>
    <p:sldLayoutId id="2147483651" r:id="rId8"/>
    <p:sldLayoutId id="2147483653" r:id="rId9"/>
    <p:sldLayoutId id="2147483654" r:id="rId10"/>
    <p:sldLayoutId id="2147483657" r:id="rId11"/>
    <p:sldLayoutId id="2147483664" r:id="rId12"/>
    <p:sldLayoutId id="2147483666"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8.bin"/><Relationship Id="rId7"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1.emf"/></Relationships>
</file>

<file path=ppt/slides/_rels/slide1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21.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21.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1.bin"/><Relationship Id="rId7"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21.emf"/></Relationships>
</file>

<file path=ppt/slides/_rels/slide1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21.emf"/></Relationships>
</file>

<file path=ppt/slides/_rels/slide17.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oleObject" Target="../embeddings/oleObject13.bin"/><Relationship Id="rId7" Type="http://schemas.openxmlformats.org/officeDocument/2006/relationships/image" Target="../media/image43.jpe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21.emf"/><Relationship Id="rId9" Type="http://schemas.openxmlformats.org/officeDocument/2006/relationships/image" Target="../media/image45.jpe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21.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22.png"/><Relationship Id="rId4" Type="http://schemas.openxmlformats.org/officeDocument/2006/relationships/image" Target="../media/image2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25.jpe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6.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oleObject" Target="../embeddings/oleObject5.bin"/><Relationship Id="rId7" Type="http://schemas.openxmlformats.org/officeDocument/2006/relationships/image" Target="../media/image27.jpe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1.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7.bin"/><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C37A4A8-A3C7-407F-B123-88E2E165C827}"/>
              </a:ext>
            </a:extLst>
          </p:cNvPr>
          <p:cNvSpPr>
            <a:spLocks noGrp="1"/>
          </p:cNvSpPr>
          <p:nvPr>
            <p:ph type="body" sz="quarter" idx="12"/>
          </p:nvPr>
        </p:nvSpPr>
        <p:spPr>
          <a:xfrm>
            <a:off x="684269" y="2449338"/>
            <a:ext cx="10525125" cy="1754326"/>
          </a:xfrm>
        </p:spPr>
        <p:txBody>
          <a:bodyPr anchor="b">
            <a:spAutoFit/>
          </a:bodyPr>
          <a:lstStyle/>
          <a:p>
            <a:r>
              <a:rPr lang="en-US" sz="4000" dirty="0"/>
              <a:t>Shell Bootcamp 2024 - SOFT SKILLS</a:t>
            </a:r>
            <a:br>
              <a:rPr lang="en-US" sz="4000" dirty="0"/>
            </a:br>
            <a:r>
              <a:rPr lang="en-US" sz="4000" dirty="0"/>
              <a:t>3 Reflections for Week 1 (26-Aug-2024 – 28-Aug-2024)</a:t>
            </a:r>
          </a:p>
        </p:txBody>
      </p:sp>
      <p:sp>
        <p:nvSpPr>
          <p:cNvPr id="12" name="TextBox 11">
            <a:extLst>
              <a:ext uri="{FF2B5EF4-FFF2-40B4-BE49-F238E27FC236}">
                <a16:creationId xmlns:a16="http://schemas.microsoft.com/office/drawing/2014/main" id="{8A24547F-8A92-CDC5-A578-3733390534F2}"/>
              </a:ext>
            </a:extLst>
          </p:cNvPr>
          <p:cNvSpPr txBox="1"/>
          <p:nvPr/>
        </p:nvSpPr>
        <p:spPr>
          <a:xfrm>
            <a:off x="684269" y="4795291"/>
            <a:ext cx="8299182" cy="523220"/>
          </a:xfrm>
          <a:prstGeom prst="rect">
            <a:avLst/>
          </a:prstGeom>
          <a:noFill/>
        </p:spPr>
        <p:txBody>
          <a:bodyPr wrap="square" rtlCol="0">
            <a:spAutoFit/>
          </a:bodyPr>
          <a:lstStyle/>
          <a:p>
            <a:r>
              <a:rPr lang="en-US" sz="2800" b="1" dirty="0">
                <a:solidFill>
                  <a:schemeClr val="bg1"/>
                </a:solidFill>
              </a:rPr>
              <a:t>Hitesh</a:t>
            </a:r>
          </a:p>
        </p:txBody>
      </p:sp>
      <p:sp>
        <p:nvSpPr>
          <p:cNvPr id="13" name="TextBox 12">
            <a:extLst>
              <a:ext uri="{FF2B5EF4-FFF2-40B4-BE49-F238E27FC236}">
                <a16:creationId xmlns:a16="http://schemas.microsoft.com/office/drawing/2014/main" id="{C48F8DD6-A1B3-8126-FAC3-218B712C7FFB}"/>
              </a:ext>
            </a:extLst>
          </p:cNvPr>
          <p:cNvSpPr txBox="1"/>
          <p:nvPr/>
        </p:nvSpPr>
        <p:spPr>
          <a:xfrm>
            <a:off x="759976" y="5510636"/>
            <a:ext cx="7469623" cy="523220"/>
          </a:xfrm>
          <a:prstGeom prst="rect">
            <a:avLst/>
          </a:prstGeom>
          <a:noFill/>
        </p:spPr>
        <p:txBody>
          <a:bodyPr wrap="square" rtlCol="0">
            <a:spAutoFit/>
          </a:bodyPr>
          <a:lstStyle/>
          <a:p>
            <a:r>
              <a:rPr lang="en-IN" sz="2800" b="1" dirty="0">
                <a:solidFill>
                  <a:schemeClr val="bg1"/>
                </a:solidFill>
              </a:rPr>
              <a:t>Date : 30-Aug-2024</a:t>
            </a:r>
          </a:p>
        </p:txBody>
      </p:sp>
    </p:spTree>
    <p:extLst>
      <p:ext uri="{BB962C8B-B14F-4D97-AF65-F5344CB8AC3E}">
        <p14:creationId xmlns:p14="http://schemas.microsoft.com/office/powerpoint/2010/main" val="326777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6634469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3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10</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300" b="1" dirty="0"/>
              <a:t>How I feel Shell implements this learning</a:t>
            </a:r>
          </a:p>
          <a:p>
            <a:pPr lvl="1"/>
            <a:r>
              <a:rPr lang="en-US" sz="1300" b="1" dirty="0"/>
              <a:t>Teamwork:</a:t>
            </a:r>
            <a:r>
              <a:rPr lang="en-US" sz="1300" dirty="0"/>
              <a:t> Shell uses the Tuckman model to guide team development and emphasizes a growth mindset for continuous learning. The company fosters collaboration in hybrid and multidisciplinary teams, leveraging diverse expertise to tackle complex projects.</a:t>
            </a:r>
          </a:p>
          <a:p>
            <a:pPr lvl="1"/>
            <a:r>
              <a:rPr lang="en-US" sz="1300" b="1" dirty="0"/>
              <a:t>Presentation Skills:</a:t>
            </a:r>
            <a:r>
              <a:rPr lang="en-US" sz="1300" dirty="0"/>
              <a:t> Shell values clear, structured presentations to engage stakeholders effectively. By focusing on the 5Ps (Profile, Pitch, Pace, Pause, Practice), Shell ensures that presentations are impactful, aligning goals and building trust.</a:t>
            </a:r>
          </a:p>
          <a:p>
            <a:pPr marL="0" indent="0">
              <a:buNone/>
            </a:pPr>
            <a:r>
              <a:rPr lang="en-US" sz="1300" b="1" dirty="0"/>
              <a:t>How I feel Shell benefits from this learning</a:t>
            </a:r>
          </a:p>
          <a:p>
            <a:pPr lvl="1"/>
            <a:r>
              <a:rPr lang="en-US" sz="1300" b="1" dirty="0"/>
              <a:t>Teamwork: </a:t>
            </a:r>
            <a:r>
              <a:rPr lang="en-US" sz="1300" dirty="0"/>
              <a:t>Effective teamwork at Shell enhances productivity, innovation, and project outcomes. Constructive feedback mechanisms maintain high morale and foster continuous improvement.</a:t>
            </a:r>
          </a:p>
          <a:p>
            <a:pPr lvl="1"/>
            <a:r>
              <a:rPr lang="en-US" sz="1300" b="1" dirty="0"/>
              <a:t>Presentation Skills:</a:t>
            </a:r>
            <a:r>
              <a:rPr lang="en-US" sz="1300" dirty="0"/>
              <a:t> Strong presentation skills help Shell communicate complex ideas clearly, build trust with stakeholders, secure project approvals, and enhance Shell's reputation in the energy sector.</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9" name="Picture 8">
            <a:extLst>
              <a:ext uri="{FF2B5EF4-FFF2-40B4-BE49-F238E27FC236}">
                <a16:creationId xmlns:a16="http://schemas.microsoft.com/office/drawing/2014/main" id="{01845AB0-B5A2-92E5-8DE1-C1490DD6C90B}"/>
              </a:ext>
            </a:extLst>
          </p:cNvPr>
          <p:cNvPicPr>
            <a:picLocks noChangeAspect="1"/>
          </p:cNvPicPr>
          <p:nvPr/>
        </p:nvPicPr>
        <p:blipFill>
          <a:blip r:embed="rId7"/>
          <a:stretch>
            <a:fillRect/>
          </a:stretch>
        </p:blipFill>
        <p:spPr>
          <a:xfrm>
            <a:off x="7219204" y="2042165"/>
            <a:ext cx="3713896" cy="3713896"/>
          </a:xfrm>
          <a:prstGeom prst="rect">
            <a:avLst/>
          </a:prstGeom>
        </p:spPr>
      </p:pic>
    </p:spTree>
    <p:extLst>
      <p:ext uri="{BB962C8B-B14F-4D97-AF65-F5344CB8AC3E}">
        <p14:creationId xmlns:p14="http://schemas.microsoft.com/office/powerpoint/2010/main" val="86366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Challenges in implementing learning</a:t>
            </a:r>
            <a:endParaRPr lang="en-IN" sz="4000" dirty="0"/>
          </a:p>
        </p:txBody>
      </p:sp>
      <p:pic>
        <p:nvPicPr>
          <p:cNvPr id="2" name="Graphic 1" descr="Puzzle with solid fill">
            <a:extLst>
              <a:ext uri="{FF2B5EF4-FFF2-40B4-BE49-F238E27FC236}">
                <a16:creationId xmlns:a16="http://schemas.microsoft.com/office/drawing/2014/main" id="{F2FEB897-CC3D-F8EF-554F-5F21937369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16726" y="2866221"/>
            <a:ext cx="1125557" cy="1125557"/>
          </a:xfrm>
          <a:prstGeom prst="rect">
            <a:avLst/>
          </a:prstGeom>
        </p:spPr>
      </p:pic>
    </p:spTree>
    <p:extLst>
      <p:ext uri="{BB962C8B-B14F-4D97-AF65-F5344CB8AC3E}">
        <p14:creationId xmlns:p14="http://schemas.microsoft.com/office/powerpoint/2010/main" val="2653617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8530781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1</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12</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t>Challenges While Implementing Learning 1:</a:t>
            </a:r>
            <a:endParaRPr lang="en-US" sz="1200" dirty="0"/>
          </a:p>
          <a:p>
            <a:pPr lvl="1">
              <a:buFont typeface="+mj-lt"/>
              <a:buAutoNum type="arabicPeriod"/>
            </a:pPr>
            <a:r>
              <a:rPr lang="en-US" sz="1200" b="1" dirty="0"/>
              <a:t>Consistency in Professionalism:</a:t>
            </a:r>
            <a:r>
              <a:rPr lang="en-US" sz="1200" dirty="0"/>
              <a:t> Ensuring consistent adherence to professional standards across diverse team interactions and settings can be challenging.</a:t>
            </a:r>
          </a:p>
          <a:p>
            <a:pPr lvl="1">
              <a:buFont typeface="+mj-lt"/>
              <a:buAutoNum type="arabicPeriod"/>
            </a:pPr>
            <a:r>
              <a:rPr lang="en-US" sz="1200" b="1" dirty="0"/>
              <a:t>Effective Communication:</a:t>
            </a:r>
            <a:r>
              <a:rPr lang="en-US" sz="1200" dirty="0"/>
              <a:t> Maintaining clarity and respect in communication, especially in virtual settings, requires ongoing effort and skill development.</a:t>
            </a:r>
          </a:p>
          <a:p>
            <a:pPr lvl="1">
              <a:buFont typeface="+mj-lt"/>
              <a:buAutoNum type="arabicPeriod"/>
            </a:pPr>
            <a:r>
              <a:rPr lang="en-US" sz="1200" b="1" dirty="0"/>
              <a:t>Balancing Etiquette and Efficiency:</a:t>
            </a:r>
            <a:r>
              <a:rPr lang="en-US" sz="1200" dirty="0"/>
              <a:t> Finding the right balance between formal etiquette and the need for efficient communication in fast-paced environments can be difficult.</a:t>
            </a:r>
          </a:p>
          <a:p>
            <a:r>
              <a:rPr lang="en-US" sz="1200" b="1" dirty="0"/>
              <a:t>Plan to Overcome Challenges:</a:t>
            </a:r>
            <a:endParaRPr lang="en-US" sz="1200" dirty="0"/>
          </a:p>
          <a:p>
            <a:pPr lvl="1">
              <a:buFont typeface="+mj-lt"/>
              <a:buAutoNum type="arabicPeriod"/>
            </a:pPr>
            <a:r>
              <a:rPr lang="en-US" sz="1200" b="1" dirty="0"/>
              <a:t>Regular Training:</a:t>
            </a:r>
            <a:r>
              <a:rPr lang="en-US" sz="1200" dirty="0"/>
              <a:t> Implement regular soft skills training and refreshers to reinforce the importance of professionalism and ensure consistent application.</a:t>
            </a:r>
          </a:p>
          <a:p>
            <a:pPr lvl="1">
              <a:buFont typeface="+mj-lt"/>
              <a:buAutoNum type="arabicPeriod"/>
            </a:pPr>
            <a:r>
              <a:rPr lang="en-US" sz="1200" b="1" dirty="0"/>
              <a:t>Feedback Mechanisms:</a:t>
            </a:r>
            <a:r>
              <a:rPr lang="en-US" sz="1200" dirty="0"/>
              <a:t> Establish feedback systems to continuously improve communication practices and address any issues promptly.</a:t>
            </a:r>
          </a:p>
          <a:p>
            <a:pPr lvl="1">
              <a:buFont typeface="+mj-lt"/>
              <a:buAutoNum type="arabicPeriod"/>
            </a:pPr>
            <a:r>
              <a:rPr lang="en-US" sz="1200" b="1" dirty="0"/>
              <a:t>Clear Guidelines:</a:t>
            </a:r>
            <a:r>
              <a:rPr lang="en-US" sz="1200" dirty="0"/>
              <a:t> Develop and communicate clear guidelines on professional behavior and etiquette, ensuring that all team members are aware of and adhere to them.</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6" name="Picture 5">
            <a:extLst>
              <a:ext uri="{FF2B5EF4-FFF2-40B4-BE49-F238E27FC236}">
                <a16:creationId xmlns:a16="http://schemas.microsoft.com/office/drawing/2014/main" id="{B854DEE2-CC66-0A9E-7415-C44ACD672B17}"/>
              </a:ext>
            </a:extLst>
          </p:cNvPr>
          <p:cNvPicPr>
            <a:picLocks noChangeAspect="1"/>
          </p:cNvPicPr>
          <p:nvPr/>
        </p:nvPicPr>
        <p:blipFill>
          <a:blip r:embed="rId7"/>
          <a:stretch>
            <a:fillRect/>
          </a:stretch>
        </p:blipFill>
        <p:spPr>
          <a:xfrm>
            <a:off x="7070848" y="1893809"/>
            <a:ext cx="4010608" cy="4010608"/>
          </a:xfrm>
          <a:prstGeom prst="rect">
            <a:avLst/>
          </a:prstGeom>
        </p:spPr>
      </p:pic>
    </p:spTree>
    <p:extLst>
      <p:ext uri="{BB962C8B-B14F-4D97-AF65-F5344CB8AC3E}">
        <p14:creationId xmlns:p14="http://schemas.microsoft.com/office/powerpoint/2010/main" val="2340944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6926476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2</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13</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50" b="1" dirty="0"/>
              <a:t>Challenges While </a:t>
            </a:r>
            <a:r>
              <a:rPr lang="en-US" sz="1200" b="1" dirty="0"/>
              <a:t>Implementing</a:t>
            </a:r>
            <a:r>
              <a:rPr lang="en-US" sz="1050" b="1" dirty="0"/>
              <a:t> Learning 2:</a:t>
            </a:r>
          </a:p>
          <a:p>
            <a:pPr lvl="1" eaLnBrk="0" fontAlgn="base" hangingPunct="0">
              <a:lnSpc>
                <a:spcPct val="100000"/>
              </a:lnSpc>
              <a:spcBef>
                <a:spcPct val="0"/>
              </a:spcBef>
              <a:spcAft>
                <a:spcPct val="0"/>
              </a:spcAft>
              <a:buFont typeface="+mj-lt"/>
              <a:buAutoNum type="arabicPeriod"/>
            </a:pPr>
            <a:r>
              <a:rPr kumimoji="0" lang="en-US" altLang="en-US" sz="1050" b="1" i="0" u="none" strike="noStrike" cap="none" normalizeH="0" baseline="0" dirty="0">
                <a:ln>
                  <a:noFill/>
                </a:ln>
                <a:solidFill>
                  <a:schemeClr val="tx1"/>
                </a:solidFill>
                <a:effectLst/>
                <a:latin typeface="Arial" panose="020B0604020202020204" pitchFamily="34" charset="0"/>
              </a:rPr>
              <a:t>Identifying Stakeholders:</a:t>
            </a:r>
            <a:r>
              <a:rPr kumimoji="0" lang="en-US" altLang="en-US" sz="1050" b="0" i="0" u="none" strike="noStrike" cap="none" normalizeH="0" baseline="0" dirty="0">
                <a:ln>
                  <a:noFill/>
                </a:ln>
                <a:solidFill>
                  <a:schemeClr val="tx1"/>
                </a:solidFill>
                <a:effectLst/>
                <a:latin typeface="Arial" panose="020B0604020202020204" pitchFamily="34" charset="0"/>
              </a:rPr>
              <a:t> Accurately identifying and understanding the priorities of all relevant stakeholders was difficult, especially when interests conflicted.</a:t>
            </a:r>
          </a:p>
          <a:p>
            <a:pPr lvl="1" eaLnBrk="0" fontAlgn="base" hangingPunct="0">
              <a:lnSpc>
                <a:spcPct val="100000"/>
              </a:lnSpc>
              <a:spcBef>
                <a:spcPct val="0"/>
              </a:spcBef>
              <a:spcAft>
                <a:spcPct val="0"/>
              </a:spcAft>
              <a:buFont typeface="+mj-lt"/>
              <a:buAutoNum type="arabicPeriod"/>
            </a:pPr>
            <a:r>
              <a:rPr kumimoji="0" lang="en-US" altLang="en-US" sz="1050" b="1" i="0" u="none" strike="noStrike" cap="none" normalizeH="0" baseline="0" dirty="0">
                <a:ln>
                  <a:noFill/>
                </a:ln>
                <a:solidFill>
                  <a:schemeClr val="tx1"/>
                </a:solidFill>
                <a:effectLst/>
                <a:latin typeface="Arial" panose="020B0604020202020204" pitchFamily="34" charset="0"/>
              </a:rPr>
              <a:t>Managing Conflicts:</a:t>
            </a:r>
            <a:r>
              <a:rPr kumimoji="0" lang="en-US" altLang="en-US" sz="1050" b="0" i="0" u="none" strike="noStrike" cap="none" normalizeH="0" baseline="0" dirty="0">
                <a:ln>
                  <a:noFill/>
                </a:ln>
                <a:solidFill>
                  <a:schemeClr val="tx1"/>
                </a:solidFill>
                <a:effectLst/>
                <a:latin typeface="Arial" panose="020B0604020202020204" pitchFamily="34" charset="0"/>
              </a:rPr>
              <a:t> Balancing diverse interests among stakeholders, like regulators, investors, and environmental groups, often led to disagreements that were challenging to resolve.</a:t>
            </a:r>
          </a:p>
          <a:p>
            <a:pPr lvl="1" eaLnBrk="0" fontAlgn="base" hangingPunct="0">
              <a:lnSpc>
                <a:spcPct val="100000"/>
              </a:lnSpc>
              <a:spcBef>
                <a:spcPct val="0"/>
              </a:spcBef>
              <a:spcAft>
                <a:spcPct val="0"/>
              </a:spcAft>
              <a:buFont typeface="+mj-lt"/>
              <a:buAutoNum type="arabicPeriod"/>
            </a:pPr>
            <a:r>
              <a:rPr kumimoji="0" lang="en-US" altLang="en-US" sz="1050" b="1" i="0" u="none" strike="noStrike" cap="none" normalizeH="0" baseline="0" dirty="0">
                <a:ln>
                  <a:noFill/>
                </a:ln>
                <a:solidFill>
                  <a:schemeClr val="tx1"/>
                </a:solidFill>
                <a:effectLst/>
                <a:latin typeface="Arial" panose="020B0604020202020204" pitchFamily="34" charset="0"/>
              </a:rPr>
              <a:t>Building Trust:</a:t>
            </a:r>
            <a:r>
              <a:rPr kumimoji="0" lang="en-US" altLang="en-US" sz="1050" b="0" i="0" u="none" strike="noStrike" cap="none" normalizeH="0" baseline="0" dirty="0">
                <a:ln>
                  <a:noFill/>
                </a:ln>
                <a:solidFill>
                  <a:schemeClr val="tx1"/>
                </a:solidFill>
                <a:effectLst/>
                <a:latin typeface="Arial" panose="020B0604020202020204" pitchFamily="34" charset="0"/>
              </a:rPr>
              <a:t> Establishing and maintaining trust with stakeholders was a gradual and complex process, requiring consistent communication and transparency.</a:t>
            </a:r>
          </a:p>
          <a:p>
            <a:pPr lvl="1" eaLnBrk="0" fontAlgn="base" hangingPunct="0">
              <a:lnSpc>
                <a:spcPct val="100000"/>
              </a:lnSpc>
              <a:spcBef>
                <a:spcPct val="0"/>
              </a:spcBef>
              <a:spcAft>
                <a:spcPct val="0"/>
              </a:spcAft>
              <a:buFont typeface="+mj-lt"/>
              <a:buAutoNum type="arabicPeriod"/>
            </a:pPr>
            <a:r>
              <a:rPr kumimoji="0" lang="en-US" altLang="en-US" sz="1050" b="1" i="0" u="none" strike="noStrike" cap="none" normalizeH="0" baseline="0" dirty="0">
                <a:ln>
                  <a:noFill/>
                </a:ln>
                <a:solidFill>
                  <a:schemeClr val="tx1"/>
                </a:solidFill>
                <a:effectLst/>
                <a:latin typeface="Arial" panose="020B0604020202020204" pitchFamily="34" charset="0"/>
              </a:rPr>
              <a:t>Effective Communication:</a:t>
            </a:r>
            <a:r>
              <a:rPr kumimoji="0" lang="en-US" altLang="en-US" sz="1050" b="0" i="0" u="none" strike="noStrike" cap="none" normalizeH="0" baseline="0" dirty="0">
                <a:ln>
                  <a:noFill/>
                </a:ln>
                <a:solidFill>
                  <a:schemeClr val="tx1"/>
                </a:solidFill>
                <a:effectLst/>
                <a:latin typeface="Arial" panose="020B0604020202020204" pitchFamily="34" charset="0"/>
              </a:rPr>
              <a:t> Ensuring clear and consistent communication across all stakeholders to avoid misunderstandings was a significant challenge.</a:t>
            </a:r>
          </a:p>
          <a:p>
            <a:r>
              <a:rPr lang="en-US" sz="1050" b="1" dirty="0"/>
              <a:t>Plan to Overcome Challenges:</a:t>
            </a:r>
          </a:p>
          <a:p>
            <a:pPr lvl="1" eaLnBrk="0" fontAlgn="base" hangingPunct="0">
              <a:lnSpc>
                <a:spcPct val="100000"/>
              </a:lnSpc>
              <a:spcBef>
                <a:spcPct val="0"/>
              </a:spcBef>
              <a:spcAft>
                <a:spcPct val="0"/>
              </a:spcAft>
              <a:buFont typeface="+mj-lt"/>
              <a:buAutoNum type="arabicPeriod"/>
            </a:pPr>
            <a:r>
              <a:rPr kumimoji="0" lang="en-US" altLang="en-US" sz="1050" b="1" i="0" u="none" strike="noStrike" cap="none" normalizeH="0" baseline="0" dirty="0">
                <a:ln>
                  <a:noFill/>
                </a:ln>
                <a:solidFill>
                  <a:schemeClr val="tx1"/>
                </a:solidFill>
                <a:effectLst/>
                <a:latin typeface="Arial" panose="020B0604020202020204" pitchFamily="34" charset="0"/>
              </a:rPr>
              <a:t>Structured Stakeholder Analysis:</a:t>
            </a:r>
            <a:r>
              <a:rPr kumimoji="0" lang="en-US" altLang="en-US" sz="1050" b="0" i="0" u="none" strike="noStrike" cap="none" normalizeH="0" baseline="0" dirty="0">
                <a:ln>
                  <a:noFill/>
                </a:ln>
                <a:solidFill>
                  <a:schemeClr val="tx1"/>
                </a:solidFill>
                <a:effectLst/>
                <a:latin typeface="Arial" panose="020B0604020202020204" pitchFamily="34" charset="0"/>
              </a:rPr>
              <a:t> Use tools like Stakeholder Mapping to better categorize and engage stakeholders effectively.</a:t>
            </a:r>
          </a:p>
          <a:p>
            <a:pPr lvl="1" eaLnBrk="0" fontAlgn="base" hangingPunct="0">
              <a:lnSpc>
                <a:spcPct val="100000"/>
              </a:lnSpc>
              <a:spcBef>
                <a:spcPct val="0"/>
              </a:spcBef>
              <a:spcAft>
                <a:spcPct val="0"/>
              </a:spcAft>
              <a:buFont typeface="+mj-lt"/>
              <a:buAutoNum type="arabicPeriod"/>
            </a:pPr>
            <a:r>
              <a:rPr kumimoji="0" lang="en-US" altLang="en-US" sz="1050" b="1" i="0" u="none" strike="noStrike" cap="none" normalizeH="0" baseline="0" dirty="0">
                <a:ln>
                  <a:noFill/>
                </a:ln>
                <a:solidFill>
                  <a:schemeClr val="tx1"/>
                </a:solidFill>
                <a:effectLst/>
                <a:latin typeface="Arial" panose="020B0604020202020204" pitchFamily="34" charset="0"/>
              </a:rPr>
              <a:t>Clear Communication Channels:</a:t>
            </a:r>
            <a:r>
              <a:rPr kumimoji="0" lang="en-US" altLang="en-US" sz="1050" b="0" i="0" u="none" strike="noStrike" cap="none" normalizeH="0" baseline="0" dirty="0">
                <a:ln>
                  <a:noFill/>
                </a:ln>
                <a:solidFill>
                  <a:schemeClr val="tx1"/>
                </a:solidFill>
                <a:effectLst/>
                <a:latin typeface="Arial" panose="020B0604020202020204" pitchFamily="34" charset="0"/>
              </a:rPr>
              <a:t> Establish dedicated communication methods, such as regular updates and centralized dashboards, to keep stakeholders informed and aligned.</a:t>
            </a:r>
          </a:p>
          <a:p>
            <a:pPr lvl="1" eaLnBrk="0" fontAlgn="base" hangingPunct="0">
              <a:lnSpc>
                <a:spcPct val="100000"/>
              </a:lnSpc>
              <a:spcBef>
                <a:spcPct val="0"/>
              </a:spcBef>
              <a:spcAft>
                <a:spcPct val="0"/>
              </a:spcAft>
              <a:buFont typeface="+mj-lt"/>
              <a:buAutoNum type="arabicPeriod"/>
            </a:pPr>
            <a:r>
              <a:rPr kumimoji="0" lang="en-US" altLang="en-US" sz="1050" b="1" i="0" u="none" strike="noStrike" cap="none" normalizeH="0" baseline="0" dirty="0">
                <a:ln>
                  <a:noFill/>
                </a:ln>
                <a:solidFill>
                  <a:schemeClr val="tx1"/>
                </a:solidFill>
                <a:effectLst/>
                <a:latin typeface="Arial" panose="020B0604020202020204" pitchFamily="34" charset="0"/>
              </a:rPr>
              <a:t>Conflict Resolution Frameworks:</a:t>
            </a:r>
            <a:r>
              <a:rPr kumimoji="0" lang="en-US" altLang="en-US" sz="1050" b="0" i="0" u="none" strike="noStrike" cap="none" normalizeH="0" baseline="0" dirty="0">
                <a:ln>
                  <a:noFill/>
                </a:ln>
                <a:solidFill>
                  <a:schemeClr val="tx1"/>
                </a:solidFill>
                <a:effectLst/>
                <a:latin typeface="Arial" panose="020B0604020202020204" pitchFamily="34" charset="0"/>
              </a:rPr>
              <a:t> Implement formal conflict resolution techniques, like facilitated discussions, to address and resolve stakeholder conflicts.</a:t>
            </a:r>
          </a:p>
          <a:p>
            <a:pPr lvl="1" eaLnBrk="0" fontAlgn="base" hangingPunct="0">
              <a:lnSpc>
                <a:spcPct val="100000"/>
              </a:lnSpc>
              <a:spcBef>
                <a:spcPct val="0"/>
              </a:spcBef>
              <a:spcAft>
                <a:spcPct val="0"/>
              </a:spcAft>
              <a:buFont typeface="+mj-lt"/>
              <a:buAutoNum type="arabicPeriod"/>
            </a:pPr>
            <a:r>
              <a:rPr kumimoji="0" lang="en-US" altLang="en-US" sz="1050" b="1" i="0" u="none" strike="noStrike" cap="none" normalizeH="0" baseline="0" dirty="0">
                <a:ln>
                  <a:noFill/>
                </a:ln>
                <a:solidFill>
                  <a:schemeClr val="tx1"/>
                </a:solidFill>
                <a:effectLst/>
                <a:latin typeface="Arial" panose="020B0604020202020204" pitchFamily="34" charset="0"/>
              </a:rPr>
              <a:t>Transparency and Feedback:</a:t>
            </a:r>
            <a:r>
              <a:rPr kumimoji="0" lang="en-US" altLang="en-US" sz="1050" b="0" i="0" u="none" strike="noStrike" cap="none" normalizeH="0" baseline="0" dirty="0">
                <a:ln>
                  <a:noFill/>
                </a:ln>
                <a:solidFill>
                  <a:schemeClr val="tx1"/>
                </a:solidFill>
                <a:effectLst/>
                <a:latin typeface="Arial" panose="020B0604020202020204" pitchFamily="34" charset="0"/>
              </a:rPr>
              <a:t> Foster trust by maintaining transparency, sharing updates openly, and actively seeking stakeholder feedback.</a:t>
            </a:r>
          </a:p>
          <a:p>
            <a:pPr lvl="1" eaLnBrk="0" fontAlgn="base" hangingPunct="0">
              <a:lnSpc>
                <a:spcPct val="100000"/>
              </a:lnSpc>
              <a:spcBef>
                <a:spcPct val="0"/>
              </a:spcBef>
              <a:spcAft>
                <a:spcPct val="0"/>
              </a:spcAft>
              <a:buFont typeface="+mj-lt"/>
              <a:buAutoNum type="arabicPeriod"/>
            </a:pPr>
            <a:r>
              <a:rPr kumimoji="0" lang="en-US" altLang="en-US" sz="1050" b="1" i="0" u="none" strike="noStrike" cap="none" normalizeH="0" baseline="0" dirty="0">
                <a:ln>
                  <a:noFill/>
                </a:ln>
                <a:solidFill>
                  <a:schemeClr val="tx1"/>
                </a:solidFill>
                <a:effectLst/>
                <a:latin typeface="Arial" panose="020B0604020202020204" pitchFamily="34" charset="0"/>
              </a:rPr>
              <a:t>Continuous Adaptation:</a:t>
            </a:r>
            <a:r>
              <a:rPr kumimoji="0" lang="en-US" altLang="en-US" sz="1050" b="0" i="0" u="none" strike="noStrike" cap="none" normalizeH="0" baseline="0" dirty="0">
                <a:ln>
                  <a:noFill/>
                </a:ln>
                <a:solidFill>
                  <a:schemeClr val="tx1"/>
                </a:solidFill>
                <a:effectLst/>
                <a:latin typeface="Arial" panose="020B0604020202020204" pitchFamily="34" charset="0"/>
              </a:rPr>
              <a:t> Regularly review and adapt engagement strategies based on feedback and lessons learned to improve stakeholder management.</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14" name="Picture 13">
            <a:extLst>
              <a:ext uri="{FF2B5EF4-FFF2-40B4-BE49-F238E27FC236}">
                <a16:creationId xmlns:a16="http://schemas.microsoft.com/office/drawing/2014/main" id="{04C36375-C5DC-9F52-5FEC-5315B1715B63}"/>
              </a:ext>
            </a:extLst>
          </p:cNvPr>
          <p:cNvPicPr>
            <a:picLocks noChangeAspect="1"/>
          </p:cNvPicPr>
          <p:nvPr/>
        </p:nvPicPr>
        <p:blipFill>
          <a:blip r:embed="rId7"/>
          <a:stretch>
            <a:fillRect/>
          </a:stretch>
        </p:blipFill>
        <p:spPr>
          <a:xfrm>
            <a:off x="6418794" y="2381298"/>
            <a:ext cx="5312350" cy="3035629"/>
          </a:xfrm>
          <a:prstGeom prst="rect">
            <a:avLst/>
          </a:prstGeom>
        </p:spPr>
      </p:pic>
    </p:spTree>
    <p:extLst>
      <p:ext uri="{BB962C8B-B14F-4D97-AF65-F5344CB8AC3E}">
        <p14:creationId xmlns:p14="http://schemas.microsoft.com/office/powerpoint/2010/main" val="3159148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3276622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3</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14</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lnSpc>
                <a:spcPct val="100000"/>
              </a:lnSpc>
              <a:spcBef>
                <a:spcPct val="0"/>
              </a:spcBef>
              <a:spcAft>
                <a:spcPct val="0"/>
              </a:spcAft>
            </a:pPr>
            <a:r>
              <a:rPr lang="en-US" sz="1200" b="1" dirty="0">
                <a:latin typeface="Arial" panose="020B0604020202020204" pitchFamily="34" charset="0"/>
              </a:rPr>
              <a:t>Challenges While Implementing Learning 3:</a:t>
            </a:r>
            <a:endParaRPr lang="en-US" altLang="en-US" sz="1200" b="1" dirty="0">
              <a:latin typeface="Arial" panose="020B0604020202020204" pitchFamily="34" charset="0"/>
            </a:endParaRPr>
          </a:p>
          <a:p>
            <a:pPr lvl="1" eaLnBrk="0" fontAlgn="base" hangingPunct="0">
              <a:lnSpc>
                <a:spcPct val="100000"/>
              </a:lnSpc>
              <a:spcBef>
                <a:spcPct val="0"/>
              </a:spcBef>
              <a:spcAft>
                <a:spcPct val="0"/>
              </a:spcAft>
              <a:buFont typeface="+mj-lt"/>
              <a:buAutoNum type="arabicPeriod"/>
            </a:pPr>
            <a:r>
              <a:rPr kumimoji="0" lang="en-US" altLang="en-US" sz="1200" b="1" i="0" u="none" strike="noStrike" cap="none" normalizeH="0" baseline="0" dirty="0">
                <a:ln>
                  <a:noFill/>
                </a:ln>
                <a:solidFill>
                  <a:schemeClr val="tx1"/>
                </a:solidFill>
                <a:effectLst/>
                <a:latin typeface="Arial" panose="020B0604020202020204" pitchFamily="34" charset="0"/>
              </a:rPr>
              <a:t>Team Coordination:</a:t>
            </a:r>
            <a:r>
              <a:rPr kumimoji="0" lang="en-US" altLang="en-US" sz="1200" b="0" i="0" u="none" strike="noStrike" cap="none" normalizeH="0" baseline="0" dirty="0">
                <a:ln>
                  <a:noFill/>
                </a:ln>
                <a:solidFill>
                  <a:schemeClr val="tx1"/>
                </a:solidFill>
                <a:effectLst/>
                <a:latin typeface="Arial" panose="020B0604020202020204" pitchFamily="34" charset="0"/>
              </a:rPr>
              <a:t> Managing conflicts during team development stages was difficult.</a:t>
            </a:r>
          </a:p>
          <a:p>
            <a:pPr lvl="1" eaLnBrk="0" fontAlgn="base" hangingPunct="0">
              <a:lnSpc>
                <a:spcPct val="100000"/>
              </a:lnSpc>
              <a:spcBef>
                <a:spcPct val="0"/>
              </a:spcBef>
              <a:spcAft>
                <a:spcPct val="0"/>
              </a:spcAft>
              <a:buFont typeface="+mj-lt"/>
              <a:buAutoNum type="arabicPeriod"/>
            </a:pPr>
            <a:r>
              <a:rPr kumimoji="0" lang="en-US" altLang="en-US" sz="1200" b="1" i="0" u="none" strike="noStrike" cap="none" normalizeH="0" baseline="0" dirty="0">
                <a:ln>
                  <a:noFill/>
                </a:ln>
                <a:solidFill>
                  <a:schemeClr val="tx1"/>
                </a:solidFill>
                <a:effectLst/>
                <a:latin typeface="Arial" panose="020B0604020202020204" pitchFamily="34" charset="0"/>
              </a:rPr>
              <a:t>Growth Mindset:</a:t>
            </a:r>
            <a:r>
              <a:rPr kumimoji="0" lang="en-US" altLang="en-US" sz="1200" b="0" i="0" u="none" strike="noStrike" cap="none" normalizeH="0" baseline="0" dirty="0">
                <a:ln>
                  <a:noFill/>
                </a:ln>
                <a:solidFill>
                  <a:schemeClr val="tx1"/>
                </a:solidFill>
                <a:effectLst/>
                <a:latin typeface="Arial" panose="020B0604020202020204" pitchFamily="34" charset="0"/>
              </a:rPr>
              <a:t> Encouraging adaptability among resistant team members was challenging.</a:t>
            </a:r>
          </a:p>
          <a:p>
            <a:pPr lvl="1" eaLnBrk="0" fontAlgn="base" hangingPunct="0">
              <a:lnSpc>
                <a:spcPct val="100000"/>
              </a:lnSpc>
              <a:spcBef>
                <a:spcPct val="0"/>
              </a:spcBef>
              <a:spcAft>
                <a:spcPct val="0"/>
              </a:spcAft>
              <a:buFont typeface="+mj-lt"/>
              <a:buAutoNum type="arabicPeriod"/>
            </a:pPr>
            <a:r>
              <a:rPr kumimoji="0" lang="en-US" altLang="en-US" sz="1200" b="1" i="0" u="none" strike="noStrike" cap="none" normalizeH="0" baseline="0" dirty="0">
                <a:ln>
                  <a:noFill/>
                </a:ln>
                <a:solidFill>
                  <a:schemeClr val="tx1"/>
                </a:solidFill>
                <a:effectLst/>
                <a:latin typeface="Arial" panose="020B0604020202020204" pitchFamily="34" charset="0"/>
              </a:rPr>
              <a:t>Constructive Feedback:</a:t>
            </a:r>
            <a:r>
              <a:rPr kumimoji="0" lang="en-US" altLang="en-US" sz="1200" b="0" i="0" u="none" strike="noStrike" cap="none" normalizeH="0" baseline="0" dirty="0">
                <a:ln>
                  <a:noFill/>
                </a:ln>
                <a:solidFill>
                  <a:schemeClr val="tx1"/>
                </a:solidFill>
                <a:effectLst/>
                <a:latin typeface="Arial" panose="020B0604020202020204" pitchFamily="34" charset="0"/>
              </a:rPr>
              <a:t> Balancing feedback without softening the message was tough.</a:t>
            </a:r>
          </a:p>
          <a:p>
            <a:pPr lvl="1" eaLnBrk="0" fontAlgn="base" hangingPunct="0">
              <a:lnSpc>
                <a:spcPct val="100000"/>
              </a:lnSpc>
              <a:spcBef>
                <a:spcPct val="0"/>
              </a:spcBef>
              <a:spcAft>
                <a:spcPct val="0"/>
              </a:spcAft>
              <a:buFont typeface="+mj-lt"/>
              <a:buAutoNum type="arabicPeriod"/>
            </a:pPr>
            <a:r>
              <a:rPr kumimoji="0" lang="en-US" altLang="en-US" sz="1200" b="1" i="0" u="none" strike="noStrike" cap="none" normalizeH="0" baseline="0" dirty="0">
                <a:ln>
                  <a:noFill/>
                </a:ln>
                <a:solidFill>
                  <a:schemeClr val="tx1"/>
                </a:solidFill>
                <a:effectLst/>
                <a:latin typeface="Arial" panose="020B0604020202020204" pitchFamily="34" charset="0"/>
              </a:rPr>
              <a:t>Hybrid Teams:</a:t>
            </a:r>
            <a:r>
              <a:rPr kumimoji="0" lang="en-US" altLang="en-US" sz="1200" b="0" i="0" u="none" strike="noStrike" cap="none" normalizeH="0" baseline="0" dirty="0">
                <a:ln>
                  <a:noFill/>
                </a:ln>
                <a:solidFill>
                  <a:schemeClr val="tx1"/>
                </a:solidFill>
                <a:effectLst/>
                <a:latin typeface="Arial" panose="020B0604020202020204" pitchFamily="34" charset="0"/>
              </a:rPr>
              <a:t> Ensuring engagement in hybrid setups led to communication gaps.</a:t>
            </a:r>
          </a:p>
          <a:p>
            <a:pPr lvl="1" eaLnBrk="0" fontAlgn="base" hangingPunct="0">
              <a:lnSpc>
                <a:spcPct val="100000"/>
              </a:lnSpc>
              <a:spcBef>
                <a:spcPct val="0"/>
              </a:spcBef>
              <a:spcAft>
                <a:spcPct val="0"/>
              </a:spcAft>
              <a:buFont typeface="+mj-lt"/>
              <a:buAutoNum type="arabicPeriod"/>
            </a:pPr>
            <a:r>
              <a:rPr kumimoji="0" lang="en-US" altLang="en-US" sz="1200" b="1" i="0" u="none" strike="noStrike" cap="none" normalizeH="0" baseline="0" dirty="0">
                <a:ln>
                  <a:noFill/>
                </a:ln>
                <a:solidFill>
                  <a:schemeClr val="tx1"/>
                </a:solidFill>
                <a:effectLst/>
                <a:latin typeface="Arial" panose="020B0604020202020204" pitchFamily="34" charset="0"/>
              </a:rPr>
              <a:t>Presentation Clarity:</a:t>
            </a:r>
            <a:r>
              <a:rPr kumimoji="0" lang="en-US" altLang="en-US" sz="1200" b="0" i="0" u="none" strike="noStrike" cap="none" normalizeH="0" baseline="0" dirty="0">
                <a:ln>
                  <a:noFill/>
                </a:ln>
                <a:solidFill>
                  <a:schemeClr val="tx1"/>
                </a:solidFill>
                <a:effectLst/>
                <a:latin typeface="Arial" panose="020B0604020202020204" pitchFamily="34" charset="0"/>
              </a:rPr>
              <a:t> Structuring and delivering clear, engaging presentations was not always easy.</a:t>
            </a:r>
            <a:endParaRPr lang="en-US" altLang="en-US" sz="1200" dirty="0">
              <a:latin typeface="Arial" panose="020B0604020202020204" pitchFamily="34" charset="0"/>
            </a:endParaRPr>
          </a:p>
          <a:p>
            <a:r>
              <a:rPr lang="en-US" sz="1200" b="1" dirty="0"/>
              <a:t>Plan to Overcome Challenges:</a:t>
            </a:r>
          </a:p>
          <a:p>
            <a:pPr lvl="1" eaLnBrk="0" fontAlgn="base" hangingPunct="0">
              <a:lnSpc>
                <a:spcPct val="100000"/>
              </a:lnSpc>
              <a:spcBef>
                <a:spcPct val="0"/>
              </a:spcBef>
              <a:spcAft>
                <a:spcPct val="0"/>
              </a:spcAft>
              <a:buFont typeface="+mj-lt"/>
              <a:buAutoNum type="arabicPeriod"/>
            </a:pPr>
            <a:r>
              <a:rPr kumimoji="0" lang="en-US" altLang="en-US" sz="1200" b="1" i="0" u="none" strike="noStrike" cap="none" normalizeH="0" baseline="0" dirty="0">
                <a:ln>
                  <a:noFill/>
                </a:ln>
                <a:solidFill>
                  <a:schemeClr val="tx1"/>
                </a:solidFill>
                <a:effectLst/>
                <a:latin typeface="Arial" panose="020B0604020202020204" pitchFamily="34" charset="0"/>
              </a:rPr>
              <a:t>Team Workshops:</a:t>
            </a:r>
            <a:r>
              <a:rPr kumimoji="0" lang="en-US" altLang="en-US" sz="1200" b="0" i="0" u="none" strike="noStrike" cap="none" normalizeH="0" baseline="0" dirty="0">
                <a:ln>
                  <a:noFill/>
                </a:ln>
                <a:solidFill>
                  <a:schemeClr val="tx1"/>
                </a:solidFill>
                <a:effectLst/>
                <a:latin typeface="Arial" panose="020B0604020202020204" pitchFamily="34" charset="0"/>
              </a:rPr>
              <a:t> Facilitate team-building sessions for better coordination.</a:t>
            </a:r>
          </a:p>
          <a:p>
            <a:pPr lvl="1" eaLnBrk="0" fontAlgn="base" hangingPunct="0">
              <a:lnSpc>
                <a:spcPct val="100000"/>
              </a:lnSpc>
              <a:spcBef>
                <a:spcPct val="0"/>
              </a:spcBef>
              <a:spcAft>
                <a:spcPct val="0"/>
              </a:spcAft>
              <a:buFont typeface="+mj-lt"/>
              <a:buAutoNum type="arabicPeriod"/>
            </a:pPr>
            <a:r>
              <a:rPr kumimoji="0" lang="en-US" altLang="en-US" sz="1200" b="1" i="0" u="none" strike="noStrike" cap="none" normalizeH="0" baseline="0" dirty="0">
                <a:ln>
                  <a:noFill/>
                </a:ln>
                <a:solidFill>
                  <a:schemeClr val="tx1"/>
                </a:solidFill>
                <a:effectLst/>
                <a:latin typeface="Arial" panose="020B0604020202020204" pitchFamily="34" charset="0"/>
              </a:rPr>
              <a:t>Foster Learning:</a:t>
            </a:r>
            <a:r>
              <a:rPr kumimoji="0" lang="en-US" altLang="en-US" sz="1200" b="0" i="0" u="none" strike="noStrike" cap="none" normalizeH="0" baseline="0" dirty="0">
                <a:ln>
                  <a:noFill/>
                </a:ln>
                <a:solidFill>
                  <a:schemeClr val="tx1"/>
                </a:solidFill>
                <a:effectLst/>
                <a:latin typeface="Arial" panose="020B0604020202020204" pitchFamily="34" charset="0"/>
              </a:rPr>
              <a:t> Integrate ongoing learning and recognize adaptability.</a:t>
            </a:r>
          </a:p>
          <a:p>
            <a:pPr lvl="1" eaLnBrk="0" fontAlgn="base" hangingPunct="0">
              <a:lnSpc>
                <a:spcPct val="100000"/>
              </a:lnSpc>
              <a:spcBef>
                <a:spcPct val="0"/>
              </a:spcBef>
              <a:spcAft>
                <a:spcPct val="0"/>
              </a:spcAft>
              <a:buFont typeface="+mj-lt"/>
              <a:buAutoNum type="arabicPeriod"/>
            </a:pPr>
            <a:r>
              <a:rPr kumimoji="0" lang="en-US" altLang="en-US" sz="1200" b="1" i="0" u="none" strike="noStrike" cap="none" normalizeH="0" baseline="0" dirty="0">
                <a:ln>
                  <a:noFill/>
                </a:ln>
                <a:solidFill>
                  <a:schemeClr val="tx1"/>
                </a:solidFill>
                <a:effectLst/>
                <a:latin typeface="Arial" panose="020B0604020202020204" pitchFamily="34" charset="0"/>
              </a:rPr>
              <a:t>Feedback Training:</a:t>
            </a:r>
            <a:r>
              <a:rPr kumimoji="0" lang="en-US" altLang="en-US" sz="1200" b="0" i="0" u="none" strike="noStrike" cap="none" normalizeH="0" baseline="0" dirty="0">
                <a:ln>
                  <a:noFill/>
                </a:ln>
                <a:solidFill>
                  <a:schemeClr val="tx1"/>
                </a:solidFill>
                <a:effectLst/>
                <a:latin typeface="Arial" panose="020B0604020202020204" pitchFamily="34" charset="0"/>
              </a:rPr>
              <a:t> Practice giving and receiving feedback effectively.</a:t>
            </a:r>
          </a:p>
          <a:p>
            <a:pPr lvl="1" eaLnBrk="0" fontAlgn="base" hangingPunct="0">
              <a:lnSpc>
                <a:spcPct val="100000"/>
              </a:lnSpc>
              <a:spcBef>
                <a:spcPct val="0"/>
              </a:spcBef>
              <a:spcAft>
                <a:spcPct val="0"/>
              </a:spcAft>
              <a:buFont typeface="+mj-lt"/>
              <a:buAutoNum type="arabicPeriod"/>
            </a:pPr>
            <a:r>
              <a:rPr kumimoji="0" lang="en-US" altLang="en-US" sz="1200" b="1" i="0" u="none" strike="noStrike" cap="none" normalizeH="0" baseline="0" dirty="0">
                <a:ln>
                  <a:noFill/>
                </a:ln>
                <a:solidFill>
                  <a:schemeClr val="tx1"/>
                </a:solidFill>
                <a:effectLst/>
                <a:latin typeface="Arial" panose="020B0604020202020204" pitchFamily="34" charset="0"/>
              </a:rPr>
              <a:t>Enhance Hybrid Communication:</a:t>
            </a:r>
            <a:r>
              <a:rPr kumimoji="0" lang="en-US" altLang="en-US" sz="1200" b="0" i="0" u="none" strike="noStrike" cap="none" normalizeH="0" baseline="0" dirty="0">
                <a:ln>
                  <a:noFill/>
                </a:ln>
                <a:solidFill>
                  <a:schemeClr val="tx1"/>
                </a:solidFill>
                <a:effectLst/>
                <a:latin typeface="Arial" panose="020B0604020202020204" pitchFamily="34" charset="0"/>
              </a:rPr>
              <a:t> Use interactive tools and clear protocols.</a:t>
            </a:r>
          </a:p>
          <a:p>
            <a:pPr lvl="1" eaLnBrk="0" fontAlgn="base" hangingPunct="0">
              <a:lnSpc>
                <a:spcPct val="100000"/>
              </a:lnSpc>
              <a:spcBef>
                <a:spcPct val="0"/>
              </a:spcBef>
              <a:spcAft>
                <a:spcPct val="0"/>
              </a:spcAft>
              <a:buFont typeface="+mj-lt"/>
              <a:buAutoNum type="arabicPeriod"/>
            </a:pPr>
            <a:r>
              <a:rPr kumimoji="0" lang="en-US" altLang="en-US" sz="1200" b="1" i="0" u="none" strike="noStrike" cap="none" normalizeH="0" baseline="0" dirty="0">
                <a:ln>
                  <a:noFill/>
                </a:ln>
                <a:solidFill>
                  <a:schemeClr val="tx1"/>
                </a:solidFill>
                <a:effectLst/>
                <a:latin typeface="Arial" panose="020B0604020202020204" pitchFamily="34" charset="0"/>
              </a:rPr>
              <a:t>Presentation Practice:</a:t>
            </a:r>
            <a:r>
              <a:rPr kumimoji="0" lang="en-US" altLang="en-US" sz="1200" b="0" i="0" u="none" strike="noStrike" cap="none" normalizeH="0" baseline="0" dirty="0">
                <a:ln>
                  <a:noFill/>
                </a:ln>
                <a:solidFill>
                  <a:schemeClr val="tx1"/>
                </a:solidFill>
                <a:effectLst/>
                <a:latin typeface="Arial" panose="020B0604020202020204" pitchFamily="34" charset="0"/>
              </a:rPr>
              <a:t> Regularly rehearse with peer feedback to improve clarity and delivery.</a:t>
            </a:r>
            <a:endParaRPr lang="en-US" altLang="en-US" sz="1200" dirty="0">
              <a:latin typeface="Arial" panose="020B0604020202020204" pitchFamily="34" charset="0"/>
            </a:endParaRP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9" name="Picture 8">
            <a:extLst>
              <a:ext uri="{FF2B5EF4-FFF2-40B4-BE49-F238E27FC236}">
                <a16:creationId xmlns:a16="http://schemas.microsoft.com/office/drawing/2014/main" id="{91A4A482-8353-A5E1-34A4-F12B95F64436}"/>
              </a:ext>
            </a:extLst>
          </p:cNvPr>
          <p:cNvPicPr>
            <a:picLocks noChangeAspect="1"/>
          </p:cNvPicPr>
          <p:nvPr/>
        </p:nvPicPr>
        <p:blipFill>
          <a:blip r:embed="rId7"/>
          <a:stretch>
            <a:fillRect/>
          </a:stretch>
        </p:blipFill>
        <p:spPr>
          <a:xfrm>
            <a:off x="6456625" y="2475033"/>
            <a:ext cx="5239054" cy="2993745"/>
          </a:xfrm>
          <a:prstGeom prst="rect">
            <a:avLst/>
          </a:prstGeom>
        </p:spPr>
      </p:pic>
    </p:spTree>
    <p:extLst>
      <p:ext uri="{BB962C8B-B14F-4D97-AF65-F5344CB8AC3E}">
        <p14:creationId xmlns:p14="http://schemas.microsoft.com/office/powerpoint/2010/main" val="3070204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Action Plan</a:t>
            </a:r>
            <a:endParaRPr lang="en-IN" sz="4000" dirty="0"/>
          </a:p>
        </p:txBody>
      </p:sp>
      <p:pic>
        <p:nvPicPr>
          <p:cNvPr id="4" name="Graphic 3" descr="Steps icon">
            <a:extLst>
              <a:ext uri="{FF2B5EF4-FFF2-40B4-BE49-F238E27FC236}">
                <a16:creationId xmlns:a16="http://schemas.microsoft.com/office/drawing/2014/main" id="{B5F8A401-110E-E4BD-2FD5-DBD699116C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92471" y="2893076"/>
            <a:ext cx="1049813" cy="1049813"/>
          </a:xfrm>
          <a:prstGeom prst="rect">
            <a:avLst/>
          </a:prstGeom>
        </p:spPr>
      </p:pic>
    </p:spTree>
    <p:extLst>
      <p:ext uri="{BB962C8B-B14F-4D97-AF65-F5344CB8AC3E}">
        <p14:creationId xmlns:p14="http://schemas.microsoft.com/office/powerpoint/2010/main" val="12943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5467996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My Action Plan for this Week</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16</a:t>
            </a:fld>
            <a:endParaRPr lang="en-IN" dirty="0"/>
          </a:p>
        </p:txBody>
      </p:sp>
      <p:pic>
        <p:nvPicPr>
          <p:cNvPr id="5" name="Graphic 4" descr="Steps icon">
            <a:extLst>
              <a:ext uri="{FF2B5EF4-FFF2-40B4-BE49-F238E27FC236}">
                <a16:creationId xmlns:a16="http://schemas.microsoft.com/office/drawing/2014/main" id="{B5EEB56D-B388-3B36-90D7-E1D1797C4F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01613" y="206613"/>
            <a:ext cx="1049813" cy="1049813"/>
          </a:xfrm>
          <a:prstGeom prst="rect">
            <a:avLst/>
          </a:prstGeom>
        </p:spPr>
      </p:pic>
      <p:sp>
        <p:nvSpPr>
          <p:cNvPr id="18" name="Text Placeholder 25">
            <a:extLst>
              <a:ext uri="{FF2B5EF4-FFF2-40B4-BE49-F238E27FC236}">
                <a16:creationId xmlns:a16="http://schemas.microsoft.com/office/drawing/2014/main" id="{6C73795A-BE20-7075-E9C6-6F145CE60794}"/>
              </a:ext>
            </a:extLst>
          </p:cNvPr>
          <p:cNvSpPr txBox="1">
            <a:spLocks/>
          </p:cNvSpPr>
          <p:nvPr/>
        </p:nvSpPr>
        <p:spPr>
          <a:xfrm>
            <a:off x="825971" y="1963738"/>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dirty="0">
                <a:effectLst>
                  <a:outerShdw blurRad="38100" dist="38100" dir="2700000" algn="tl">
                    <a:srgbClr val="000000">
                      <a:alpha val="43137"/>
                    </a:srgbClr>
                  </a:outerShdw>
                </a:effectLst>
              </a:rPr>
              <a:t>Attend workshops and interact with colleagues and team members.</a:t>
            </a:r>
          </a:p>
          <a:p>
            <a:pPr marL="457200" indent="-457200">
              <a:buFont typeface="+mj-lt"/>
              <a:buAutoNum type="arabicPeriod"/>
            </a:pPr>
            <a:r>
              <a:rPr lang="en-US" dirty="0">
                <a:effectLst>
                  <a:outerShdw blurRad="38100" dist="38100" dir="2700000" algn="tl">
                    <a:srgbClr val="000000">
                      <a:alpha val="43137"/>
                    </a:srgbClr>
                  </a:outerShdw>
                </a:effectLst>
              </a:rPr>
              <a:t>Apply learning from the Shell bootcamp in your routine work tasks.</a:t>
            </a:r>
          </a:p>
          <a:p>
            <a:pPr marL="457200" indent="-457200">
              <a:buFont typeface="+mj-lt"/>
              <a:buAutoNum type="arabicPeriod"/>
            </a:pPr>
            <a:r>
              <a:rPr lang="en-US" dirty="0">
                <a:effectLst>
                  <a:outerShdw blurRad="38100" dist="38100" dir="2700000" algn="tl">
                    <a:srgbClr val="000000">
                      <a:alpha val="43137"/>
                    </a:srgbClr>
                  </a:outerShdw>
                </a:effectLst>
              </a:rPr>
              <a:t>Read "7 Habits of Highly Effective People" by Stephen Covey and "Success Through a Positive</a:t>
            </a:r>
          </a:p>
        </p:txBody>
      </p:sp>
      <p:sp>
        <p:nvSpPr>
          <p:cNvPr id="19" name="Text Placeholder 32">
            <a:extLst>
              <a:ext uri="{FF2B5EF4-FFF2-40B4-BE49-F238E27FC236}">
                <a16:creationId xmlns:a16="http://schemas.microsoft.com/office/drawing/2014/main" id="{A3E2F4D1-4417-E244-3DB9-A6FF5866A342}"/>
              </a:ext>
            </a:extLst>
          </p:cNvPr>
          <p:cNvSpPr txBox="1">
            <a:spLocks/>
          </p:cNvSpPr>
          <p:nvPr/>
        </p:nvSpPr>
        <p:spPr>
          <a:xfrm>
            <a:off x="4104451" y="1950811"/>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dirty="0">
                <a:effectLst>
                  <a:outerShdw blurRad="38100" dist="38100" dir="2700000" algn="tl">
                    <a:srgbClr val="000000">
                      <a:alpha val="43137"/>
                    </a:srgbClr>
                  </a:outerShdw>
                </a:effectLst>
              </a:rPr>
              <a:t>Throughout the week.</a:t>
            </a:r>
          </a:p>
          <a:p>
            <a:pPr marL="457200" indent="-457200">
              <a:buFont typeface="+mj-lt"/>
              <a:buAutoNum type="arabicPeriod"/>
            </a:pPr>
            <a:r>
              <a:rPr lang="en-US" dirty="0">
                <a:effectLst>
                  <a:outerShdw blurRad="38100" dist="38100" dir="2700000" algn="tl">
                    <a:srgbClr val="000000">
                      <a:alpha val="43137"/>
                    </a:srgbClr>
                  </a:outerShdw>
                </a:effectLst>
              </a:rPr>
              <a:t>Daily.</a:t>
            </a:r>
          </a:p>
          <a:p>
            <a:pPr marL="457200" indent="-457200">
              <a:buFont typeface="+mj-lt"/>
              <a:buAutoNum type="arabicPeriod"/>
            </a:pPr>
            <a:r>
              <a:rPr lang="en-US" dirty="0">
                <a:effectLst>
                  <a:outerShdw blurRad="38100" dist="38100" dir="2700000" algn="tl">
                    <a:srgbClr val="000000">
                      <a:alpha val="43137"/>
                    </a:srgbClr>
                  </a:outerShdw>
                </a:effectLst>
              </a:rPr>
              <a:t>Set aside time each day to read.</a:t>
            </a:r>
          </a:p>
        </p:txBody>
      </p:sp>
      <p:sp>
        <p:nvSpPr>
          <p:cNvPr id="20" name="Text Placeholder 33">
            <a:extLst>
              <a:ext uri="{FF2B5EF4-FFF2-40B4-BE49-F238E27FC236}">
                <a16:creationId xmlns:a16="http://schemas.microsoft.com/office/drawing/2014/main" id="{3EBEB0AC-D407-44FD-A74F-90F67F3D13C3}"/>
              </a:ext>
            </a:extLst>
          </p:cNvPr>
          <p:cNvSpPr txBox="1">
            <a:spLocks/>
          </p:cNvSpPr>
          <p:nvPr/>
        </p:nvSpPr>
        <p:spPr>
          <a:xfrm>
            <a:off x="7379732" y="1945213"/>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dirty="0">
                <a:effectLst>
                  <a:outerShdw blurRad="38100" dist="38100" dir="2700000" algn="tl">
                    <a:srgbClr val="000000">
                      <a:alpha val="43137"/>
                    </a:srgbClr>
                  </a:outerShdw>
                </a:effectLst>
              </a:rPr>
              <a:t>Planned.</a:t>
            </a:r>
          </a:p>
          <a:p>
            <a:pPr marL="457200" indent="-457200">
              <a:buFont typeface="+mj-lt"/>
              <a:buAutoNum type="arabicPeriod"/>
            </a:pPr>
            <a:r>
              <a:rPr lang="en-US" dirty="0">
                <a:effectLst>
                  <a:outerShdw blurRad="38100" dist="38100" dir="2700000" algn="tl">
                    <a:srgbClr val="000000">
                      <a:alpha val="43137"/>
                    </a:srgbClr>
                  </a:outerShdw>
                </a:effectLst>
              </a:rPr>
              <a:t>In progress.</a:t>
            </a:r>
          </a:p>
          <a:p>
            <a:pPr marL="457200" indent="-457200">
              <a:buFont typeface="+mj-lt"/>
              <a:buAutoNum type="arabicPeriod"/>
            </a:pPr>
            <a:r>
              <a:rPr lang="en-US" dirty="0">
                <a:effectLst>
                  <a:outerShdw blurRad="38100" dist="38100" dir="2700000" algn="tl">
                    <a:srgbClr val="000000">
                      <a:alpha val="43137"/>
                    </a:srgbClr>
                  </a:outerShdw>
                </a:effectLst>
              </a:rPr>
              <a:t>Ongoing.</a:t>
            </a:r>
          </a:p>
        </p:txBody>
      </p:sp>
      <p:sp>
        <p:nvSpPr>
          <p:cNvPr id="21" name="Rectangle 20">
            <a:extLst>
              <a:ext uri="{FF2B5EF4-FFF2-40B4-BE49-F238E27FC236}">
                <a16:creationId xmlns:a16="http://schemas.microsoft.com/office/drawing/2014/main" id="{DF8FD767-7EE2-8BA3-9320-45A7293391FF}"/>
              </a:ext>
            </a:extLst>
          </p:cNvPr>
          <p:cNvSpPr/>
          <p:nvPr/>
        </p:nvSpPr>
        <p:spPr>
          <a:xfrm>
            <a:off x="82597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Actions</a:t>
            </a:r>
          </a:p>
        </p:txBody>
      </p:sp>
      <p:sp>
        <p:nvSpPr>
          <p:cNvPr id="22" name="Rectangle 21">
            <a:extLst>
              <a:ext uri="{FF2B5EF4-FFF2-40B4-BE49-F238E27FC236}">
                <a16:creationId xmlns:a16="http://schemas.microsoft.com/office/drawing/2014/main" id="{9289516E-B769-4A13-DD90-39AC62DED9BD}"/>
              </a:ext>
            </a:extLst>
          </p:cNvPr>
          <p:cNvSpPr/>
          <p:nvPr/>
        </p:nvSpPr>
        <p:spPr>
          <a:xfrm>
            <a:off x="410445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Timeline</a:t>
            </a:r>
          </a:p>
        </p:txBody>
      </p:sp>
      <p:sp>
        <p:nvSpPr>
          <p:cNvPr id="23" name="Rectangle 22">
            <a:extLst>
              <a:ext uri="{FF2B5EF4-FFF2-40B4-BE49-F238E27FC236}">
                <a16:creationId xmlns:a16="http://schemas.microsoft.com/office/drawing/2014/main" id="{4461DDA7-0DFB-87EE-DF38-AA6219713C1B}"/>
              </a:ext>
            </a:extLst>
          </p:cNvPr>
          <p:cNvSpPr/>
          <p:nvPr/>
        </p:nvSpPr>
        <p:spPr>
          <a:xfrm>
            <a:off x="7379732" y="125064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Status</a:t>
            </a:r>
          </a:p>
        </p:txBody>
      </p:sp>
      <p:grpSp>
        <p:nvGrpSpPr>
          <p:cNvPr id="24" name="Group 23" descr="thumbs up icon">
            <a:extLst>
              <a:ext uri="{FF2B5EF4-FFF2-40B4-BE49-F238E27FC236}">
                <a16:creationId xmlns:a16="http://schemas.microsoft.com/office/drawing/2014/main" id="{DCA04876-65F9-DDA2-9E8E-9D570857B2A5}"/>
              </a:ext>
            </a:extLst>
          </p:cNvPr>
          <p:cNvGrpSpPr/>
          <p:nvPr/>
        </p:nvGrpSpPr>
        <p:grpSpPr>
          <a:xfrm>
            <a:off x="10965805" y="2219370"/>
            <a:ext cx="823913" cy="823913"/>
            <a:chOff x="744537" y="2086166"/>
            <a:chExt cx="823913" cy="823913"/>
          </a:xfrm>
          <a:solidFill>
            <a:schemeClr val="bg1"/>
          </a:solidFill>
        </p:grpSpPr>
        <p:sp>
          <p:nvSpPr>
            <p:cNvPr id="25" name="Oval 68">
              <a:extLst>
                <a:ext uri="{FF2B5EF4-FFF2-40B4-BE49-F238E27FC236}">
                  <a16:creationId xmlns:a16="http://schemas.microsoft.com/office/drawing/2014/main" id="{3A38CCAC-78C9-81D4-1E36-CB51C7166169}"/>
                </a:ext>
              </a:extLst>
            </p:cNvPr>
            <p:cNvSpPr>
              <a:spLocks noChangeArrowheads="1"/>
            </p:cNvSpPr>
            <p:nvPr/>
          </p:nvSpPr>
          <p:spPr bwMode="auto">
            <a:xfrm>
              <a:off x="744537" y="2086166"/>
              <a:ext cx="823913" cy="823913"/>
            </a:xfrm>
            <a:prstGeom prst="ellipse">
              <a:avLst/>
            </a:prstGeom>
            <a:grpFill/>
            <a:ln>
              <a:noFill/>
            </a:ln>
            <a:extLst>
              <a:ext uri="{91240B29-F687-4F45-9708-019B960494DF}">
                <a14:hiddenLine xmlns:a14="http://schemas.microsoft.com/office/drawing/2010/main" w="57150">
                  <a:solidFill>
                    <a:srgbClr val="000000"/>
                  </a:solidFill>
                  <a:round/>
                  <a:headEnd/>
                  <a:tailEnd/>
                </a14:hiddenLine>
              </a:ext>
            </a:extLst>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sp>
          <p:nvSpPr>
            <p:cNvPr id="26" name="Freeform 65">
              <a:extLst>
                <a:ext uri="{FF2B5EF4-FFF2-40B4-BE49-F238E27FC236}">
                  <a16:creationId xmlns:a16="http://schemas.microsoft.com/office/drawing/2014/main" id="{E083201A-5603-E7AE-C4E0-0A003C89B464}"/>
                </a:ext>
              </a:extLst>
            </p:cNvPr>
            <p:cNvSpPr>
              <a:spLocks noEditPoints="1"/>
            </p:cNvSpPr>
            <p:nvPr/>
          </p:nvSpPr>
          <p:spPr bwMode="auto">
            <a:xfrm>
              <a:off x="984536" y="2278488"/>
              <a:ext cx="358468" cy="351052"/>
            </a:xfrm>
            <a:custGeom>
              <a:avLst/>
              <a:gdLst>
                <a:gd name="T0" fmla="*/ 358468 w 188"/>
                <a:gd name="T1" fmla="*/ 181250 h 184"/>
                <a:gd name="T2" fmla="*/ 257411 w 188"/>
                <a:gd name="T3" fmla="*/ 135460 h 184"/>
                <a:gd name="T4" fmla="*/ 257411 w 188"/>
                <a:gd name="T5" fmla="*/ 125921 h 184"/>
                <a:gd name="T6" fmla="*/ 286012 w 188"/>
                <a:gd name="T7" fmla="*/ 70592 h 184"/>
                <a:gd name="T8" fmla="*/ 263131 w 188"/>
                <a:gd name="T9" fmla="*/ 5724 h 184"/>
                <a:gd name="T10" fmla="*/ 226903 w 188"/>
                <a:gd name="T11" fmla="*/ 34342 h 184"/>
                <a:gd name="T12" fmla="*/ 179234 w 188"/>
                <a:gd name="T13" fmla="*/ 104934 h 184"/>
                <a:gd name="T14" fmla="*/ 133472 w 188"/>
                <a:gd name="T15" fmla="*/ 175526 h 184"/>
                <a:gd name="T16" fmla="*/ 97244 w 188"/>
                <a:gd name="T17" fmla="*/ 160263 h 184"/>
                <a:gd name="T18" fmla="*/ 0 w 188"/>
                <a:gd name="T19" fmla="*/ 177434 h 184"/>
                <a:gd name="T20" fmla="*/ 17161 w 188"/>
                <a:gd name="T21" fmla="*/ 351052 h 184"/>
                <a:gd name="T22" fmla="*/ 114405 w 188"/>
                <a:gd name="T23" fmla="*/ 337697 h 184"/>
                <a:gd name="T24" fmla="*/ 139192 w 188"/>
                <a:gd name="T25" fmla="*/ 351052 h 184"/>
                <a:gd name="T26" fmla="*/ 143006 w 188"/>
                <a:gd name="T27" fmla="*/ 351052 h 184"/>
                <a:gd name="T28" fmla="*/ 299359 w 188"/>
                <a:gd name="T29" fmla="*/ 351052 h 184"/>
                <a:gd name="T30" fmla="*/ 333680 w 188"/>
                <a:gd name="T31" fmla="*/ 307171 h 184"/>
                <a:gd name="T32" fmla="*/ 343214 w 188"/>
                <a:gd name="T33" fmla="*/ 257565 h 184"/>
                <a:gd name="T34" fmla="*/ 348934 w 188"/>
                <a:gd name="T35" fmla="*/ 206052 h 184"/>
                <a:gd name="T36" fmla="*/ 97244 w 188"/>
                <a:gd name="T37" fmla="*/ 335789 h 184"/>
                <a:gd name="T38" fmla="*/ 15254 w 188"/>
                <a:gd name="T39" fmla="*/ 333881 h 184"/>
                <a:gd name="T40" fmla="*/ 17161 w 188"/>
                <a:gd name="T41" fmla="*/ 175526 h 184"/>
                <a:gd name="T42" fmla="*/ 99151 w 188"/>
                <a:gd name="T43" fmla="*/ 177434 h 184"/>
                <a:gd name="T44" fmla="*/ 335587 w 188"/>
                <a:gd name="T45" fmla="*/ 198421 h 184"/>
                <a:gd name="T46" fmla="*/ 333680 w 188"/>
                <a:gd name="T47" fmla="*/ 209868 h 184"/>
                <a:gd name="T48" fmla="*/ 329867 w 188"/>
                <a:gd name="T49" fmla="*/ 249934 h 184"/>
                <a:gd name="T50" fmla="*/ 327960 w 188"/>
                <a:gd name="T51" fmla="*/ 261381 h 184"/>
                <a:gd name="T52" fmla="*/ 320333 w 188"/>
                <a:gd name="T53" fmla="*/ 297631 h 184"/>
                <a:gd name="T54" fmla="*/ 318426 w 188"/>
                <a:gd name="T55" fmla="*/ 307171 h 184"/>
                <a:gd name="T56" fmla="*/ 299359 w 188"/>
                <a:gd name="T57" fmla="*/ 335789 h 184"/>
                <a:gd name="T58" fmla="*/ 133472 w 188"/>
                <a:gd name="T59" fmla="*/ 330065 h 184"/>
                <a:gd name="T60" fmla="*/ 114405 w 188"/>
                <a:gd name="T61" fmla="*/ 190789 h 184"/>
                <a:gd name="T62" fmla="*/ 137286 w 188"/>
                <a:gd name="T63" fmla="*/ 190789 h 184"/>
                <a:gd name="T64" fmla="*/ 169700 w 188"/>
                <a:gd name="T65" fmla="*/ 152631 h 184"/>
                <a:gd name="T66" fmla="*/ 192581 w 188"/>
                <a:gd name="T67" fmla="*/ 112566 h 184"/>
                <a:gd name="T68" fmla="*/ 247877 w 188"/>
                <a:gd name="T69" fmla="*/ 19079 h 184"/>
                <a:gd name="T70" fmla="*/ 272664 w 188"/>
                <a:gd name="T71" fmla="*/ 66776 h 184"/>
                <a:gd name="T72" fmla="*/ 244063 w 188"/>
                <a:gd name="T73" fmla="*/ 145000 h 184"/>
                <a:gd name="T74" fmla="*/ 308893 w 188"/>
                <a:gd name="T75" fmla="*/ 150723 h 184"/>
                <a:gd name="T76" fmla="*/ 335587 w 188"/>
                <a:gd name="T77" fmla="*/ 198421 h 1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88" h="184">
                  <a:moveTo>
                    <a:pt x="183" y="108"/>
                  </a:moveTo>
                  <a:cubicBezTo>
                    <a:pt x="185" y="105"/>
                    <a:pt x="188" y="101"/>
                    <a:pt x="188" y="95"/>
                  </a:cubicBezTo>
                  <a:cubicBezTo>
                    <a:pt x="188" y="78"/>
                    <a:pt x="172" y="72"/>
                    <a:pt x="163" y="71"/>
                  </a:cubicBezTo>
                  <a:cubicBezTo>
                    <a:pt x="135" y="71"/>
                    <a:pt x="135" y="71"/>
                    <a:pt x="135" y="71"/>
                  </a:cubicBezTo>
                  <a:cubicBezTo>
                    <a:pt x="135" y="71"/>
                    <a:pt x="135" y="71"/>
                    <a:pt x="135" y="71"/>
                  </a:cubicBezTo>
                  <a:cubicBezTo>
                    <a:pt x="133" y="69"/>
                    <a:pt x="135" y="66"/>
                    <a:pt x="135" y="66"/>
                  </a:cubicBezTo>
                  <a:cubicBezTo>
                    <a:pt x="135" y="66"/>
                    <a:pt x="135" y="66"/>
                    <a:pt x="135" y="66"/>
                  </a:cubicBezTo>
                  <a:cubicBezTo>
                    <a:pt x="136" y="66"/>
                    <a:pt x="144" y="55"/>
                    <a:pt x="150" y="37"/>
                  </a:cubicBezTo>
                  <a:cubicBezTo>
                    <a:pt x="157" y="18"/>
                    <a:pt x="140" y="4"/>
                    <a:pt x="139" y="3"/>
                  </a:cubicBezTo>
                  <a:cubicBezTo>
                    <a:pt x="138" y="3"/>
                    <a:pt x="138" y="3"/>
                    <a:pt x="138" y="3"/>
                  </a:cubicBezTo>
                  <a:cubicBezTo>
                    <a:pt x="138" y="3"/>
                    <a:pt x="132" y="0"/>
                    <a:pt x="126" y="4"/>
                  </a:cubicBezTo>
                  <a:cubicBezTo>
                    <a:pt x="122" y="6"/>
                    <a:pt x="119" y="11"/>
                    <a:pt x="119" y="18"/>
                  </a:cubicBezTo>
                  <a:cubicBezTo>
                    <a:pt x="117" y="34"/>
                    <a:pt x="103" y="48"/>
                    <a:pt x="97" y="53"/>
                  </a:cubicBezTo>
                  <a:cubicBezTo>
                    <a:pt x="96" y="54"/>
                    <a:pt x="95" y="54"/>
                    <a:pt x="94" y="55"/>
                  </a:cubicBezTo>
                  <a:cubicBezTo>
                    <a:pt x="90" y="59"/>
                    <a:pt x="85" y="69"/>
                    <a:pt x="82" y="76"/>
                  </a:cubicBezTo>
                  <a:cubicBezTo>
                    <a:pt x="79" y="81"/>
                    <a:pt x="73" y="89"/>
                    <a:pt x="70" y="92"/>
                  </a:cubicBezTo>
                  <a:cubicBezTo>
                    <a:pt x="67" y="92"/>
                    <a:pt x="63" y="92"/>
                    <a:pt x="60" y="92"/>
                  </a:cubicBezTo>
                  <a:cubicBezTo>
                    <a:pt x="59" y="88"/>
                    <a:pt x="55" y="84"/>
                    <a:pt x="51" y="84"/>
                  </a:cubicBezTo>
                  <a:cubicBezTo>
                    <a:pt x="9" y="84"/>
                    <a:pt x="9" y="84"/>
                    <a:pt x="9" y="84"/>
                  </a:cubicBezTo>
                  <a:cubicBezTo>
                    <a:pt x="4" y="84"/>
                    <a:pt x="0" y="88"/>
                    <a:pt x="0" y="93"/>
                  </a:cubicBezTo>
                  <a:cubicBezTo>
                    <a:pt x="0" y="175"/>
                    <a:pt x="0" y="175"/>
                    <a:pt x="0" y="175"/>
                  </a:cubicBezTo>
                  <a:cubicBezTo>
                    <a:pt x="0" y="180"/>
                    <a:pt x="4" y="184"/>
                    <a:pt x="9" y="184"/>
                  </a:cubicBezTo>
                  <a:cubicBezTo>
                    <a:pt x="51" y="184"/>
                    <a:pt x="51" y="184"/>
                    <a:pt x="51" y="184"/>
                  </a:cubicBezTo>
                  <a:cubicBezTo>
                    <a:pt x="56" y="184"/>
                    <a:pt x="59" y="181"/>
                    <a:pt x="60" y="177"/>
                  </a:cubicBezTo>
                  <a:cubicBezTo>
                    <a:pt x="62" y="177"/>
                    <a:pt x="63" y="175"/>
                    <a:pt x="64" y="175"/>
                  </a:cubicBezTo>
                  <a:cubicBezTo>
                    <a:pt x="65" y="177"/>
                    <a:pt x="67" y="181"/>
                    <a:pt x="73" y="184"/>
                  </a:cubicBezTo>
                  <a:cubicBezTo>
                    <a:pt x="74" y="184"/>
                    <a:pt x="74" y="184"/>
                    <a:pt x="74" y="184"/>
                  </a:cubicBezTo>
                  <a:cubicBezTo>
                    <a:pt x="75" y="184"/>
                    <a:pt x="75" y="184"/>
                    <a:pt x="75" y="184"/>
                  </a:cubicBezTo>
                  <a:cubicBezTo>
                    <a:pt x="75" y="184"/>
                    <a:pt x="103" y="184"/>
                    <a:pt x="129" y="184"/>
                  </a:cubicBezTo>
                  <a:cubicBezTo>
                    <a:pt x="142" y="184"/>
                    <a:pt x="153" y="184"/>
                    <a:pt x="157" y="184"/>
                  </a:cubicBezTo>
                  <a:cubicBezTo>
                    <a:pt x="165" y="184"/>
                    <a:pt x="170" y="180"/>
                    <a:pt x="172" y="177"/>
                  </a:cubicBezTo>
                  <a:cubicBezTo>
                    <a:pt x="176" y="172"/>
                    <a:pt x="176" y="165"/>
                    <a:pt x="175" y="161"/>
                  </a:cubicBezTo>
                  <a:cubicBezTo>
                    <a:pt x="181" y="156"/>
                    <a:pt x="181" y="147"/>
                    <a:pt x="181" y="143"/>
                  </a:cubicBezTo>
                  <a:cubicBezTo>
                    <a:pt x="182" y="140"/>
                    <a:pt x="181" y="138"/>
                    <a:pt x="180" y="135"/>
                  </a:cubicBezTo>
                  <a:cubicBezTo>
                    <a:pt x="183" y="133"/>
                    <a:pt x="186" y="127"/>
                    <a:pt x="186" y="120"/>
                  </a:cubicBezTo>
                  <a:cubicBezTo>
                    <a:pt x="187" y="115"/>
                    <a:pt x="185" y="110"/>
                    <a:pt x="183" y="108"/>
                  </a:cubicBezTo>
                  <a:close/>
                  <a:moveTo>
                    <a:pt x="52" y="175"/>
                  </a:moveTo>
                  <a:cubicBezTo>
                    <a:pt x="52" y="176"/>
                    <a:pt x="52" y="176"/>
                    <a:pt x="51" y="176"/>
                  </a:cubicBezTo>
                  <a:cubicBezTo>
                    <a:pt x="9" y="176"/>
                    <a:pt x="9" y="176"/>
                    <a:pt x="9" y="176"/>
                  </a:cubicBezTo>
                  <a:cubicBezTo>
                    <a:pt x="9" y="176"/>
                    <a:pt x="8" y="176"/>
                    <a:pt x="8" y="175"/>
                  </a:cubicBezTo>
                  <a:cubicBezTo>
                    <a:pt x="8" y="93"/>
                    <a:pt x="8" y="93"/>
                    <a:pt x="8" y="93"/>
                  </a:cubicBezTo>
                  <a:cubicBezTo>
                    <a:pt x="8" y="93"/>
                    <a:pt x="9" y="92"/>
                    <a:pt x="9" y="92"/>
                  </a:cubicBezTo>
                  <a:cubicBezTo>
                    <a:pt x="51" y="92"/>
                    <a:pt x="51" y="92"/>
                    <a:pt x="51" y="92"/>
                  </a:cubicBezTo>
                  <a:cubicBezTo>
                    <a:pt x="52" y="92"/>
                    <a:pt x="52" y="93"/>
                    <a:pt x="52" y="93"/>
                  </a:cubicBezTo>
                  <a:lnTo>
                    <a:pt x="52" y="175"/>
                  </a:lnTo>
                  <a:close/>
                  <a:moveTo>
                    <a:pt x="176" y="104"/>
                  </a:moveTo>
                  <a:cubicBezTo>
                    <a:pt x="172" y="107"/>
                    <a:pt x="172" y="107"/>
                    <a:pt x="172" y="107"/>
                  </a:cubicBezTo>
                  <a:cubicBezTo>
                    <a:pt x="175" y="110"/>
                    <a:pt x="175" y="110"/>
                    <a:pt x="175" y="110"/>
                  </a:cubicBezTo>
                  <a:cubicBezTo>
                    <a:pt x="176" y="111"/>
                    <a:pt x="179" y="114"/>
                    <a:pt x="178" y="120"/>
                  </a:cubicBezTo>
                  <a:cubicBezTo>
                    <a:pt x="178" y="127"/>
                    <a:pt x="173" y="131"/>
                    <a:pt x="173" y="131"/>
                  </a:cubicBezTo>
                  <a:cubicBezTo>
                    <a:pt x="167" y="133"/>
                    <a:pt x="167" y="133"/>
                    <a:pt x="167" y="133"/>
                  </a:cubicBezTo>
                  <a:cubicBezTo>
                    <a:pt x="172" y="137"/>
                    <a:pt x="172" y="137"/>
                    <a:pt x="172" y="137"/>
                  </a:cubicBezTo>
                  <a:cubicBezTo>
                    <a:pt x="172" y="138"/>
                    <a:pt x="174" y="140"/>
                    <a:pt x="173" y="144"/>
                  </a:cubicBezTo>
                  <a:cubicBezTo>
                    <a:pt x="173" y="147"/>
                    <a:pt x="172" y="154"/>
                    <a:pt x="168" y="156"/>
                  </a:cubicBezTo>
                  <a:cubicBezTo>
                    <a:pt x="164" y="158"/>
                    <a:pt x="164" y="158"/>
                    <a:pt x="164" y="158"/>
                  </a:cubicBezTo>
                  <a:cubicBezTo>
                    <a:pt x="167" y="161"/>
                    <a:pt x="167" y="161"/>
                    <a:pt x="167" y="161"/>
                  </a:cubicBezTo>
                  <a:cubicBezTo>
                    <a:pt x="168" y="163"/>
                    <a:pt x="168" y="169"/>
                    <a:pt x="165" y="173"/>
                  </a:cubicBezTo>
                  <a:cubicBezTo>
                    <a:pt x="164" y="175"/>
                    <a:pt x="161" y="176"/>
                    <a:pt x="157" y="176"/>
                  </a:cubicBezTo>
                  <a:cubicBezTo>
                    <a:pt x="144" y="176"/>
                    <a:pt x="84" y="176"/>
                    <a:pt x="76" y="176"/>
                  </a:cubicBezTo>
                  <a:cubicBezTo>
                    <a:pt x="73" y="175"/>
                    <a:pt x="71" y="174"/>
                    <a:pt x="70" y="173"/>
                  </a:cubicBezTo>
                  <a:cubicBezTo>
                    <a:pt x="69" y="172"/>
                    <a:pt x="67" y="167"/>
                    <a:pt x="60" y="167"/>
                  </a:cubicBezTo>
                  <a:cubicBezTo>
                    <a:pt x="60" y="100"/>
                    <a:pt x="60" y="100"/>
                    <a:pt x="60" y="100"/>
                  </a:cubicBezTo>
                  <a:cubicBezTo>
                    <a:pt x="64" y="100"/>
                    <a:pt x="71" y="100"/>
                    <a:pt x="71" y="100"/>
                  </a:cubicBezTo>
                  <a:cubicBezTo>
                    <a:pt x="72" y="100"/>
                    <a:pt x="72" y="100"/>
                    <a:pt x="72" y="100"/>
                  </a:cubicBezTo>
                  <a:cubicBezTo>
                    <a:pt x="74" y="99"/>
                    <a:pt x="74" y="99"/>
                    <a:pt x="74" y="99"/>
                  </a:cubicBezTo>
                  <a:cubicBezTo>
                    <a:pt x="74" y="99"/>
                    <a:pt x="85" y="88"/>
                    <a:pt x="89" y="80"/>
                  </a:cubicBezTo>
                  <a:cubicBezTo>
                    <a:pt x="93" y="72"/>
                    <a:pt x="96" y="63"/>
                    <a:pt x="100" y="61"/>
                  </a:cubicBezTo>
                  <a:cubicBezTo>
                    <a:pt x="100" y="60"/>
                    <a:pt x="101" y="60"/>
                    <a:pt x="101" y="59"/>
                  </a:cubicBezTo>
                  <a:cubicBezTo>
                    <a:pt x="108" y="54"/>
                    <a:pt x="124" y="38"/>
                    <a:pt x="127" y="19"/>
                  </a:cubicBezTo>
                  <a:cubicBezTo>
                    <a:pt x="127" y="14"/>
                    <a:pt x="128" y="12"/>
                    <a:pt x="130" y="10"/>
                  </a:cubicBezTo>
                  <a:cubicBezTo>
                    <a:pt x="132" y="9"/>
                    <a:pt x="134" y="10"/>
                    <a:pt x="135" y="10"/>
                  </a:cubicBezTo>
                  <a:cubicBezTo>
                    <a:pt x="137" y="12"/>
                    <a:pt x="147" y="22"/>
                    <a:pt x="143" y="35"/>
                  </a:cubicBezTo>
                  <a:cubicBezTo>
                    <a:pt x="137" y="51"/>
                    <a:pt x="129" y="61"/>
                    <a:pt x="129" y="61"/>
                  </a:cubicBezTo>
                  <a:cubicBezTo>
                    <a:pt x="127" y="64"/>
                    <a:pt x="124" y="70"/>
                    <a:pt x="128" y="76"/>
                  </a:cubicBezTo>
                  <a:cubicBezTo>
                    <a:pt x="130" y="79"/>
                    <a:pt x="133" y="79"/>
                    <a:pt x="135" y="79"/>
                  </a:cubicBezTo>
                  <a:cubicBezTo>
                    <a:pt x="162" y="79"/>
                    <a:pt x="162" y="79"/>
                    <a:pt x="162" y="79"/>
                  </a:cubicBezTo>
                  <a:cubicBezTo>
                    <a:pt x="163" y="79"/>
                    <a:pt x="180" y="81"/>
                    <a:pt x="180" y="95"/>
                  </a:cubicBezTo>
                  <a:cubicBezTo>
                    <a:pt x="180" y="101"/>
                    <a:pt x="176" y="104"/>
                    <a:pt x="176" y="104"/>
                  </a:cubicBezTo>
                  <a:close/>
                </a:path>
              </a:pathLst>
            </a:custGeom>
            <a:grpFill/>
            <a:ln w="9525">
              <a:solidFill>
                <a:schemeClr val="tx1"/>
              </a:solidFill>
              <a:round/>
              <a:headEnd/>
              <a:tailEnd/>
            </a:ln>
          </p:spPr>
          <p:txBody>
            <a:bodyPr/>
            <a:lstStyle/>
            <a:p>
              <a:endParaRPr lang="en-US" dirty="0"/>
            </a:p>
          </p:txBody>
        </p:sp>
      </p:grpSp>
      <p:grpSp>
        <p:nvGrpSpPr>
          <p:cNvPr id="27" name="Group 26" descr="clock icon">
            <a:extLst>
              <a:ext uri="{FF2B5EF4-FFF2-40B4-BE49-F238E27FC236}">
                <a16:creationId xmlns:a16="http://schemas.microsoft.com/office/drawing/2014/main" id="{B808CBE1-9B84-7818-F1B7-F6B6847390C9}"/>
              </a:ext>
            </a:extLst>
          </p:cNvPr>
          <p:cNvGrpSpPr/>
          <p:nvPr/>
        </p:nvGrpSpPr>
        <p:grpSpPr>
          <a:xfrm>
            <a:off x="10965805" y="3169273"/>
            <a:ext cx="823913" cy="823912"/>
            <a:chOff x="744537" y="3036069"/>
            <a:chExt cx="823913" cy="823912"/>
          </a:xfrm>
          <a:solidFill>
            <a:schemeClr val="bg1"/>
          </a:solidFill>
        </p:grpSpPr>
        <p:sp>
          <p:nvSpPr>
            <p:cNvPr id="28" name="Oval 68">
              <a:extLst>
                <a:ext uri="{FF2B5EF4-FFF2-40B4-BE49-F238E27FC236}">
                  <a16:creationId xmlns:a16="http://schemas.microsoft.com/office/drawing/2014/main" id="{0D5B9A7E-609B-61CB-6B76-65F108A044FB}"/>
                </a:ext>
                <a:ext uri="{C183D7F6-B498-43B3-948B-1728B52AA6E4}">
                  <adec:decorative xmlns:adec="http://schemas.microsoft.com/office/drawing/2017/decorative" val="1"/>
                </a:ext>
              </a:extLst>
            </p:cNvPr>
            <p:cNvSpPr>
              <a:spLocks noChangeArrowheads="1"/>
            </p:cNvSpPr>
            <p:nvPr/>
          </p:nvSpPr>
          <p:spPr bwMode="auto">
            <a:xfrm>
              <a:off x="744537" y="3036069"/>
              <a:ext cx="823913" cy="823912"/>
            </a:xfrm>
            <a:prstGeom prst="ellipse">
              <a:avLst/>
            </a:prstGeom>
            <a:grpFill/>
            <a:ln>
              <a:noFill/>
            </a:ln>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grpSp>
          <p:nvGrpSpPr>
            <p:cNvPr id="29" name="Group 28" descr="Clock">
              <a:extLst>
                <a:ext uri="{FF2B5EF4-FFF2-40B4-BE49-F238E27FC236}">
                  <a16:creationId xmlns:a16="http://schemas.microsoft.com/office/drawing/2014/main" id="{1C95187E-2D4F-6A0D-B336-8B096F1468D7}"/>
                </a:ext>
              </a:extLst>
            </p:cNvPr>
            <p:cNvGrpSpPr/>
            <p:nvPr/>
          </p:nvGrpSpPr>
          <p:grpSpPr bwMode="auto">
            <a:xfrm>
              <a:off x="982527" y="3270522"/>
              <a:ext cx="343634" cy="344872"/>
              <a:chOff x="9155465" y="4372601"/>
              <a:chExt cx="343634" cy="344872"/>
            </a:xfrm>
            <a:grpFill/>
          </p:grpSpPr>
          <p:sp>
            <p:nvSpPr>
              <p:cNvPr id="30" name="Freeform 158">
                <a:extLst>
                  <a:ext uri="{FF2B5EF4-FFF2-40B4-BE49-F238E27FC236}">
                    <a16:creationId xmlns:a16="http://schemas.microsoft.com/office/drawing/2014/main" id="{6A73770E-F6A1-75D7-11EF-CB4EC6F3B336}"/>
                  </a:ext>
                </a:extLst>
              </p:cNvPr>
              <p:cNvSpPr>
                <a:spLocks noEditPoints="1"/>
              </p:cNvSpPr>
              <p:nvPr/>
            </p:nvSpPr>
            <p:spPr bwMode="auto">
              <a:xfrm>
                <a:off x="9379198" y="4372601"/>
                <a:ext cx="119901" cy="101360"/>
              </a:xfrm>
              <a:custGeom>
                <a:avLst/>
                <a:gdLst>
                  <a:gd name="T0" fmla="*/ 50 w 63"/>
                  <a:gd name="T1" fmla="*/ 53 h 53"/>
                  <a:gd name="T2" fmla="*/ 47 w 63"/>
                  <a:gd name="T3" fmla="*/ 49 h 53"/>
                  <a:gd name="T4" fmla="*/ 4 w 63"/>
                  <a:gd name="T5" fmla="*/ 15 h 53"/>
                  <a:gd name="T6" fmla="*/ 0 w 63"/>
                  <a:gd name="T7" fmla="*/ 14 h 53"/>
                  <a:gd name="T8" fmla="*/ 2 w 63"/>
                  <a:gd name="T9" fmla="*/ 10 h 53"/>
                  <a:gd name="T10" fmla="*/ 19 w 63"/>
                  <a:gd name="T11" fmla="*/ 0 h 53"/>
                  <a:gd name="T12" fmla="*/ 42 w 63"/>
                  <a:gd name="T13" fmla="*/ 11 h 53"/>
                  <a:gd name="T14" fmla="*/ 52 w 63"/>
                  <a:gd name="T15" fmla="*/ 50 h 53"/>
                  <a:gd name="T16" fmla="*/ 50 w 63"/>
                  <a:gd name="T17" fmla="*/ 53 h 53"/>
                  <a:gd name="T18" fmla="*/ 10 w 63"/>
                  <a:gd name="T19" fmla="*/ 11 h 53"/>
                  <a:gd name="T20" fmla="*/ 50 w 63"/>
                  <a:gd name="T21" fmla="*/ 42 h 53"/>
                  <a:gd name="T22" fmla="*/ 39 w 63"/>
                  <a:gd name="T23" fmla="*/ 16 h 53"/>
                  <a:gd name="T24" fmla="*/ 19 w 63"/>
                  <a:gd name="T25" fmla="*/ 6 h 53"/>
                  <a:gd name="T26" fmla="*/ 10 w 63"/>
                  <a:gd name="T2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50" y="53"/>
                    </a:moveTo>
                    <a:cubicBezTo>
                      <a:pt x="47" y="49"/>
                      <a:pt x="47" y="49"/>
                      <a:pt x="47" y="49"/>
                    </a:cubicBezTo>
                    <a:cubicBezTo>
                      <a:pt x="37" y="33"/>
                      <a:pt x="22" y="21"/>
                      <a:pt x="4" y="15"/>
                    </a:cubicBezTo>
                    <a:cubicBezTo>
                      <a:pt x="0" y="14"/>
                      <a:pt x="0" y="14"/>
                      <a:pt x="0" y="14"/>
                    </a:cubicBezTo>
                    <a:cubicBezTo>
                      <a:pt x="2" y="10"/>
                      <a:pt x="2" y="10"/>
                      <a:pt x="2" y="10"/>
                    </a:cubicBezTo>
                    <a:cubicBezTo>
                      <a:pt x="6" y="5"/>
                      <a:pt x="11" y="0"/>
                      <a:pt x="19" y="0"/>
                    </a:cubicBezTo>
                    <a:cubicBezTo>
                      <a:pt x="26" y="0"/>
                      <a:pt x="33" y="4"/>
                      <a:pt x="42" y="11"/>
                    </a:cubicBezTo>
                    <a:cubicBezTo>
                      <a:pt x="63" y="27"/>
                      <a:pt x="61" y="38"/>
                      <a:pt x="52" y="50"/>
                    </a:cubicBezTo>
                    <a:lnTo>
                      <a:pt x="50" y="53"/>
                    </a:lnTo>
                    <a:close/>
                    <a:moveTo>
                      <a:pt x="10" y="11"/>
                    </a:moveTo>
                    <a:cubicBezTo>
                      <a:pt x="26" y="17"/>
                      <a:pt x="40" y="28"/>
                      <a:pt x="50" y="42"/>
                    </a:cubicBezTo>
                    <a:cubicBezTo>
                      <a:pt x="54" y="36"/>
                      <a:pt x="55" y="29"/>
                      <a:pt x="39" y="16"/>
                    </a:cubicBezTo>
                    <a:cubicBezTo>
                      <a:pt x="30" y="9"/>
                      <a:pt x="24" y="6"/>
                      <a:pt x="19" y="6"/>
                    </a:cubicBezTo>
                    <a:cubicBezTo>
                      <a:pt x="16" y="6"/>
                      <a:pt x="13" y="8"/>
                      <a:pt x="10" y="11"/>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1" name="Freeform 159">
                <a:extLst>
                  <a:ext uri="{FF2B5EF4-FFF2-40B4-BE49-F238E27FC236}">
                    <a16:creationId xmlns:a16="http://schemas.microsoft.com/office/drawing/2014/main" id="{3529665D-D778-71CC-E4C5-628FF603244E}"/>
                  </a:ext>
                </a:extLst>
              </p:cNvPr>
              <p:cNvSpPr>
                <a:spLocks noEditPoints="1"/>
              </p:cNvSpPr>
              <p:nvPr/>
            </p:nvSpPr>
            <p:spPr bwMode="auto">
              <a:xfrm>
                <a:off x="9155465" y="4372601"/>
                <a:ext cx="119901" cy="101360"/>
              </a:xfrm>
              <a:custGeom>
                <a:avLst/>
                <a:gdLst>
                  <a:gd name="T0" fmla="*/ 13 w 63"/>
                  <a:gd name="T1" fmla="*/ 53 h 53"/>
                  <a:gd name="T2" fmla="*/ 10 w 63"/>
                  <a:gd name="T3" fmla="*/ 50 h 53"/>
                  <a:gd name="T4" fmla="*/ 20 w 63"/>
                  <a:gd name="T5" fmla="*/ 11 h 53"/>
                  <a:gd name="T6" fmla="*/ 44 w 63"/>
                  <a:gd name="T7" fmla="*/ 0 h 53"/>
                  <a:gd name="T8" fmla="*/ 60 w 63"/>
                  <a:gd name="T9" fmla="*/ 10 h 53"/>
                  <a:gd name="T10" fmla="*/ 63 w 63"/>
                  <a:gd name="T11" fmla="*/ 14 h 53"/>
                  <a:gd name="T12" fmla="*/ 59 w 63"/>
                  <a:gd name="T13" fmla="*/ 15 h 53"/>
                  <a:gd name="T14" fmla="*/ 15 w 63"/>
                  <a:gd name="T15" fmla="*/ 49 h 53"/>
                  <a:gd name="T16" fmla="*/ 13 w 63"/>
                  <a:gd name="T17" fmla="*/ 53 h 53"/>
                  <a:gd name="T18" fmla="*/ 44 w 63"/>
                  <a:gd name="T19" fmla="*/ 6 h 53"/>
                  <a:gd name="T20" fmla="*/ 24 w 63"/>
                  <a:gd name="T21" fmla="*/ 16 h 53"/>
                  <a:gd name="T22" fmla="*/ 13 w 63"/>
                  <a:gd name="T23" fmla="*/ 42 h 53"/>
                  <a:gd name="T24" fmla="*/ 53 w 63"/>
                  <a:gd name="T25" fmla="*/ 11 h 53"/>
                  <a:gd name="T26" fmla="*/ 44 w 63"/>
                  <a:gd name="T27" fmla="*/ 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13" y="53"/>
                    </a:moveTo>
                    <a:cubicBezTo>
                      <a:pt x="10" y="50"/>
                      <a:pt x="10" y="50"/>
                      <a:pt x="10" y="50"/>
                    </a:cubicBezTo>
                    <a:cubicBezTo>
                      <a:pt x="2" y="38"/>
                      <a:pt x="0" y="27"/>
                      <a:pt x="20" y="11"/>
                    </a:cubicBezTo>
                    <a:cubicBezTo>
                      <a:pt x="30" y="4"/>
                      <a:pt x="37" y="0"/>
                      <a:pt x="44" y="0"/>
                    </a:cubicBezTo>
                    <a:cubicBezTo>
                      <a:pt x="51" y="0"/>
                      <a:pt x="56" y="5"/>
                      <a:pt x="60" y="10"/>
                    </a:cubicBezTo>
                    <a:cubicBezTo>
                      <a:pt x="63" y="14"/>
                      <a:pt x="63" y="14"/>
                      <a:pt x="63" y="14"/>
                    </a:cubicBezTo>
                    <a:cubicBezTo>
                      <a:pt x="59" y="15"/>
                      <a:pt x="59" y="15"/>
                      <a:pt x="59" y="15"/>
                    </a:cubicBezTo>
                    <a:cubicBezTo>
                      <a:pt x="41" y="21"/>
                      <a:pt x="26" y="33"/>
                      <a:pt x="15" y="49"/>
                    </a:cubicBezTo>
                    <a:lnTo>
                      <a:pt x="13" y="53"/>
                    </a:lnTo>
                    <a:close/>
                    <a:moveTo>
                      <a:pt x="44" y="6"/>
                    </a:moveTo>
                    <a:cubicBezTo>
                      <a:pt x="39" y="6"/>
                      <a:pt x="32" y="9"/>
                      <a:pt x="24" y="16"/>
                    </a:cubicBezTo>
                    <a:cubicBezTo>
                      <a:pt x="8" y="29"/>
                      <a:pt x="9" y="36"/>
                      <a:pt x="13" y="42"/>
                    </a:cubicBezTo>
                    <a:cubicBezTo>
                      <a:pt x="23" y="28"/>
                      <a:pt x="37" y="17"/>
                      <a:pt x="53" y="11"/>
                    </a:cubicBezTo>
                    <a:cubicBezTo>
                      <a:pt x="50" y="8"/>
                      <a:pt x="47" y="6"/>
                      <a:pt x="4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2" name="Freeform 160">
                <a:extLst>
                  <a:ext uri="{FF2B5EF4-FFF2-40B4-BE49-F238E27FC236}">
                    <a16:creationId xmlns:a16="http://schemas.microsoft.com/office/drawing/2014/main" id="{1D07999A-0B9E-EABC-79E7-1E3F332E33D8}"/>
                  </a:ext>
                </a:extLst>
              </p:cNvPr>
              <p:cNvSpPr>
                <a:spLocks/>
              </p:cNvSpPr>
              <p:nvPr/>
            </p:nvSpPr>
            <p:spPr bwMode="auto">
              <a:xfrm>
                <a:off x="9196256" y="4671737"/>
                <a:ext cx="43263" cy="44500"/>
              </a:xfrm>
              <a:custGeom>
                <a:avLst/>
                <a:gdLst>
                  <a:gd name="T0" fmla="*/ 6 w 35"/>
                  <a:gd name="T1" fmla="*/ 36 h 36"/>
                  <a:gd name="T2" fmla="*/ 0 w 35"/>
                  <a:gd name="T3" fmla="*/ 30 h 36"/>
                  <a:gd name="T4" fmla="*/ 29 w 35"/>
                  <a:gd name="T5" fmla="*/ 0 h 36"/>
                  <a:gd name="T6" fmla="*/ 35 w 35"/>
                  <a:gd name="T7" fmla="*/ 8 h 36"/>
                  <a:gd name="T8" fmla="*/ 6 w 35"/>
                  <a:gd name="T9" fmla="*/ 36 h 36"/>
                </a:gdLst>
                <a:ahLst/>
                <a:cxnLst>
                  <a:cxn ang="0">
                    <a:pos x="T0" y="T1"/>
                  </a:cxn>
                  <a:cxn ang="0">
                    <a:pos x="T2" y="T3"/>
                  </a:cxn>
                  <a:cxn ang="0">
                    <a:pos x="T4" y="T5"/>
                  </a:cxn>
                  <a:cxn ang="0">
                    <a:pos x="T6" y="T7"/>
                  </a:cxn>
                  <a:cxn ang="0">
                    <a:pos x="T8" y="T9"/>
                  </a:cxn>
                </a:cxnLst>
                <a:rect l="0" t="0" r="r" b="b"/>
                <a:pathLst>
                  <a:path w="35" h="36">
                    <a:moveTo>
                      <a:pt x="6" y="36"/>
                    </a:moveTo>
                    <a:lnTo>
                      <a:pt x="0" y="30"/>
                    </a:lnTo>
                    <a:lnTo>
                      <a:pt x="29" y="0"/>
                    </a:lnTo>
                    <a:lnTo>
                      <a:pt x="35" y="8"/>
                    </a:lnTo>
                    <a:lnTo>
                      <a:pt x="6" y="36"/>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3" name="Freeform 161">
                <a:extLst>
                  <a:ext uri="{FF2B5EF4-FFF2-40B4-BE49-F238E27FC236}">
                    <a16:creationId xmlns:a16="http://schemas.microsoft.com/office/drawing/2014/main" id="{417F16D0-0B89-5C5D-14AF-5F751A829BE1}"/>
                  </a:ext>
                </a:extLst>
              </p:cNvPr>
              <p:cNvSpPr>
                <a:spLocks/>
              </p:cNvSpPr>
              <p:nvPr/>
            </p:nvSpPr>
            <p:spPr bwMode="auto">
              <a:xfrm>
                <a:off x="9413809" y="4671737"/>
                <a:ext cx="45736" cy="45736"/>
              </a:xfrm>
              <a:custGeom>
                <a:avLst/>
                <a:gdLst>
                  <a:gd name="T0" fmla="*/ 29 w 37"/>
                  <a:gd name="T1" fmla="*/ 37 h 37"/>
                  <a:gd name="T2" fmla="*/ 0 w 37"/>
                  <a:gd name="T3" fmla="*/ 8 h 37"/>
                  <a:gd name="T4" fmla="*/ 6 w 37"/>
                  <a:gd name="T5" fmla="*/ 0 h 37"/>
                  <a:gd name="T6" fmla="*/ 37 w 37"/>
                  <a:gd name="T7" fmla="*/ 31 h 37"/>
                  <a:gd name="T8" fmla="*/ 29 w 37"/>
                  <a:gd name="T9" fmla="*/ 37 h 37"/>
                </a:gdLst>
                <a:ahLst/>
                <a:cxnLst>
                  <a:cxn ang="0">
                    <a:pos x="T0" y="T1"/>
                  </a:cxn>
                  <a:cxn ang="0">
                    <a:pos x="T2" y="T3"/>
                  </a:cxn>
                  <a:cxn ang="0">
                    <a:pos x="T4" y="T5"/>
                  </a:cxn>
                  <a:cxn ang="0">
                    <a:pos x="T6" y="T7"/>
                  </a:cxn>
                  <a:cxn ang="0">
                    <a:pos x="T8" y="T9"/>
                  </a:cxn>
                </a:cxnLst>
                <a:rect l="0" t="0" r="r" b="b"/>
                <a:pathLst>
                  <a:path w="37" h="37">
                    <a:moveTo>
                      <a:pt x="29" y="37"/>
                    </a:moveTo>
                    <a:lnTo>
                      <a:pt x="0" y="8"/>
                    </a:lnTo>
                    <a:lnTo>
                      <a:pt x="6" y="0"/>
                    </a:lnTo>
                    <a:lnTo>
                      <a:pt x="37" y="31"/>
                    </a:lnTo>
                    <a:lnTo>
                      <a:pt x="29" y="37"/>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4" name="Freeform 162">
                <a:extLst>
                  <a:ext uri="{FF2B5EF4-FFF2-40B4-BE49-F238E27FC236}">
                    <a16:creationId xmlns:a16="http://schemas.microsoft.com/office/drawing/2014/main" id="{EBCE8487-1B7B-DC4F-4D30-0095CB46F85B}"/>
                  </a:ext>
                </a:extLst>
              </p:cNvPr>
              <p:cNvSpPr>
                <a:spLocks noEditPoints="1"/>
              </p:cNvSpPr>
              <p:nvPr/>
            </p:nvSpPr>
            <p:spPr bwMode="auto">
              <a:xfrm>
                <a:off x="9167826" y="4397323"/>
                <a:ext cx="320149" cy="320149"/>
              </a:xfrm>
              <a:custGeom>
                <a:avLst/>
                <a:gdLst>
                  <a:gd name="T0" fmla="*/ 84 w 168"/>
                  <a:gd name="T1" fmla="*/ 168 h 168"/>
                  <a:gd name="T2" fmla="*/ 0 w 168"/>
                  <a:gd name="T3" fmla="*/ 84 h 168"/>
                  <a:gd name="T4" fmla="*/ 84 w 168"/>
                  <a:gd name="T5" fmla="*/ 0 h 168"/>
                  <a:gd name="T6" fmla="*/ 168 w 168"/>
                  <a:gd name="T7" fmla="*/ 84 h 168"/>
                  <a:gd name="T8" fmla="*/ 84 w 168"/>
                  <a:gd name="T9" fmla="*/ 168 h 168"/>
                  <a:gd name="T10" fmla="*/ 84 w 168"/>
                  <a:gd name="T11" fmla="*/ 6 h 168"/>
                  <a:gd name="T12" fmla="*/ 6 w 168"/>
                  <a:gd name="T13" fmla="*/ 84 h 168"/>
                  <a:gd name="T14" fmla="*/ 84 w 168"/>
                  <a:gd name="T15" fmla="*/ 162 h 168"/>
                  <a:gd name="T16" fmla="*/ 162 w 168"/>
                  <a:gd name="T17" fmla="*/ 84 h 168"/>
                  <a:gd name="T18" fmla="*/ 84 w 168"/>
                  <a:gd name="T19" fmla="*/ 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68">
                    <a:moveTo>
                      <a:pt x="84" y="168"/>
                    </a:moveTo>
                    <a:cubicBezTo>
                      <a:pt x="38" y="168"/>
                      <a:pt x="0" y="131"/>
                      <a:pt x="0" y="84"/>
                    </a:cubicBezTo>
                    <a:cubicBezTo>
                      <a:pt x="0" y="38"/>
                      <a:pt x="38" y="0"/>
                      <a:pt x="84" y="0"/>
                    </a:cubicBezTo>
                    <a:cubicBezTo>
                      <a:pt x="130" y="0"/>
                      <a:pt x="168" y="38"/>
                      <a:pt x="168" y="84"/>
                    </a:cubicBezTo>
                    <a:cubicBezTo>
                      <a:pt x="168" y="131"/>
                      <a:pt x="130" y="168"/>
                      <a:pt x="84" y="168"/>
                    </a:cubicBezTo>
                    <a:close/>
                    <a:moveTo>
                      <a:pt x="84" y="6"/>
                    </a:moveTo>
                    <a:cubicBezTo>
                      <a:pt x="41" y="6"/>
                      <a:pt x="6" y="41"/>
                      <a:pt x="6" y="84"/>
                    </a:cubicBezTo>
                    <a:cubicBezTo>
                      <a:pt x="6" y="127"/>
                      <a:pt x="41" y="162"/>
                      <a:pt x="84" y="162"/>
                    </a:cubicBezTo>
                    <a:cubicBezTo>
                      <a:pt x="127" y="162"/>
                      <a:pt x="162" y="127"/>
                      <a:pt x="162" y="84"/>
                    </a:cubicBezTo>
                    <a:cubicBezTo>
                      <a:pt x="162" y="41"/>
                      <a:pt x="127" y="6"/>
                      <a:pt x="8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5" name="Freeform 163">
                <a:extLst>
                  <a:ext uri="{FF2B5EF4-FFF2-40B4-BE49-F238E27FC236}">
                    <a16:creationId xmlns:a16="http://schemas.microsoft.com/office/drawing/2014/main" id="{6C353EFD-0A51-247D-9F9E-964856BBE9A0}"/>
                  </a:ext>
                </a:extLst>
              </p:cNvPr>
              <p:cNvSpPr>
                <a:spLocks/>
              </p:cNvSpPr>
              <p:nvPr/>
            </p:nvSpPr>
            <p:spPr bwMode="auto">
              <a:xfrm>
                <a:off x="9234575" y="4446767"/>
                <a:ext cx="100124" cy="126082"/>
              </a:xfrm>
              <a:custGeom>
                <a:avLst/>
                <a:gdLst>
                  <a:gd name="T0" fmla="*/ 81 w 81"/>
                  <a:gd name="T1" fmla="*/ 102 h 102"/>
                  <a:gd name="T2" fmla="*/ 0 w 81"/>
                  <a:gd name="T3" fmla="*/ 102 h 102"/>
                  <a:gd name="T4" fmla="*/ 0 w 81"/>
                  <a:gd name="T5" fmla="*/ 93 h 102"/>
                  <a:gd name="T6" fmla="*/ 72 w 81"/>
                  <a:gd name="T7" fmla="*/ 93 h 102"/>
                  <a:gd name="T8" fmla="*/ 72 w 81"/>
                  <a:gd name="T9" fmla="*/ 0 h 102"/>
                  <a:gd name="T10" fmla="*/ 81 w 81"/>
                  <a:gd name="T11" fmla="*/ 0 h 102"/>
                  <a:gd name="T12" fmla="*/ 81 w 81"/>
                  <a:gd name="T13" fmla="*/ 102 h 102"/>
                </a:gdLst>
                <a:ahLst/>
                <a:cxnLst>
                  <a:cxn ang="0">
                    <a:pos x="T0" y="T1"/>
                  </a:cxn>
                  <a:cxn ang="0">
                    <a:pos x="T2" y="T3"/>
                  </a:cxn>
                  <a:cxn ang="0">
                    <a:pos x="T4" y="T5"/>
                  </a:cxn>
                  <a:cxn ang="0">
                    <a:pos x="T6" y="T7"/>
                  </a:cxn>
                  <a:cxn ang="0">
                    <a:pos x="T8" y="T9"/>
                  </a:cxn>
                  <a:cxn ang="0">
                    <a:pos x="T10" y="T11"/>
                  </a:cxn>
                  <a:cxn ang="0">
                    <a:pos x="T12" y="T13"/>
                  </a:cxn>
                </a:cxnLst>
                <a:rect l="0" t="0" r="r" b="b"/>
                <a:pathLst>
                  <a:path w="81" h="102">
                    <a:moveTo>
                      <a:pt x="81" y="102"/>
                    </a:moveTo>
                    <a:lnTo>
                      <a:pt x="0" y="102"/>
                    </a:lnTo>
                    <a:lnTo>
                      <a:pt x="0" y="93"/>
                    </a:lnTo>
                    <a:lnTo>
                      <a:pt x="72" y="93"/>
                    </a:lnTo>
                    <a:lnTo>
                      <a:pt x="72" y="0"/>
                    </a:lnTo>
                    <a:lnTo>
                      <a:pt x="81" y="0"/>
                    </a:lnTo>
                    <a:lnTo>
                      <a:pt x="81" y="102"/>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36" name="Group 35" descr="search icon">
            <a:extLst>
              <a:ext uri="{FF2B5EF4-FFF2-40B4-BE49-F238E27FC236}">
                <a16:creationId xmlns:a16="http://schemas.microsoft.com/office/drawing/2014/main" id="{687B6C54-1790-E64F-C35E-76DA0084E125}"/>
              </a:ext>
            </a:extLst>
          </p:cNvPr>
          <p:cNvGrpSpPr/>
          <p:nvPr/>
        </p:nvGrpSpPr>
        <p:grpSpPr>
          <a:xfrm>
            <a:off x="10965805" y="4109091"/>
            <a:ext cx="823913" cy="823912"/>
            <a:chOff x="744537" y="3975887"/>
            <a:chExt cx="823913" cy="823912"/>
          </a:xfrm>
          <a:solidFill>
            <a:schemeClr val="bg1"/>
          </a:solidFill>
        </p:grpSpPr>
        <p:sp>
          <p:nvSpPr>
            <p:cNvPr id="37" name="Oval 68">
              <a:extLst>
                <a:ext uri="{FF2B5EF4-FFF2-40B4-BE49-F238E27FC236}">
                  <a16:creationId xmlns:a16="http://schemas.microsoft.com/office/drawing/2014/main" id="{B380DB8B-E26A-8E61-2773-43637836E1B1}"/>
                </a:ext>
                <a:ext uri="{C183D7F6-B498-43B3-948B-1728B52AA6E4}">
                  <adec:decorative xmlns:adec="http://schemas.microsoft.com/office/drawing/2017/decorative" val="1"/>
                </a:ext>
              </a:extLst>
            </p:cNvPr>
            <p:cNvSpPr>
              <a:spLocks noChangeArrowheads="1"/>
            </p:cNvSpPr>
            <p:nvPr/>
          </p:nvSpPr>
          <p:spPr bwMode="auto">
            <a:xfrm>
              <a:off x="744537" y="3975887"/>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38" name="Group 37" descr="Unlock">
              <a:extLst>
                <a:ext uri="{FF2B5EF4-FFF2-40B4-BE49-F238E27FC236}">
                  <a16:creationId xmlns:a16="http://schemas.microsoft.com/office/drawing/2014/main" id="{31961FAE-21E7-F95B-70E1-CB3C7A6E0466}"/>
                </a:ext>
              </a:extLst>
            </p:cNvPr>
            <p:cNvGrpSpPr/>
            <p:nvPr/>
          </p:nvGrpSpPr>
          <p:grpSpPr bwMode="auto">
            <a:xfrm>
              <a:off x="993177" y="4210484"/>
              <a:ext cx="360941" cy="337455"/>
              <a:chOff x="6955211" y="4365185"/>
              <a:chExt cx="360941" cy="337455"/>
            </a:xfrm>
            <a:grpFill/>
          </p:grpSpPr>
          <p:sp>
            <p:nvSpPr>
              <p:cNvPr id="39" name="Freeform 188">
                <a:extLst>
                  <a:ext uri="{FF2B5EF4-FFF2-40B4-BE49-F238E27FC236}">
                    <a16:creationId xmlns:a16="http://schemas.microsoft.com/office/drawing/2014/main" id="{EA3947DC-A4F0-4BBD-41F0-EA78C084B8E8}"/>
                  </a:ext>
                </a:extLst>
              </p:cNvPr>
              <p:cNvSpPr>
                <a:spLocks/>
              </p:cNvSpPr>
              <p:nvPr/>
            </p:nvSpPr>
            <p:spPr bwMode="auto">
              <a:xfrm>
                <a:off x="6955211" y="4365185"/>
                <a:ext cx="337455" cy="337455"/>
              </a:xfrm>
              <a:custGeom>
                <a:avLst/>
                <a:gdLst>
                  <a:gd name="T0" fmla="*/ 88 w 177"/>
                  <a:gd name="T1" fmla="*/ 177 h 177"/>
                  <a:gd name="T2" fmla="*/ 26 w 177"/>
                  <a:gd name="T3" fmla="*/ 151 h 177"/>
                  <a:gd name="T4" fmla="*/ 0 w 177"/>
                  <a:gd name="T5" fmla="*/ 89 h 177"/>
                  <a:gd name="T6" fmla="*/ 26 w 177"/>
                  <a:gd name="T7" fmla="*/ 27 h 177"/>
                  <a:gd name="T8" fmla="*/ 88 w 177"/>
                  <a:gd name="T9" fmla="*/ 0 h 177"/>
                  <a:gd name="T10" fmla="*/ 88 w 177"/>
                  <a:gd name="T11" fmla="*/ 0 h 177"/>
                  <a:gd name="T12" fmla="*/ 177 w 177"/>
                  <a:gd name="T13" fmla="*/ 88 h 177"/>
                  <a:gd name="T14" fmla="*/ 171 w 177"/>
                  <a:gd name="T15" fmla="*/ 88 h 177"/>
                  <a:gd name="T16" fmla="*/ 88 w 177"/>
                  <a:gd name="T17" fmla="*/ 6 h 177"/>
                  <a:gd name="T18" fmla="*/ 88 w 177"/>
                  <a:gd name="T19" fmla="*/ 6 h 177"/>
                  <a:gd name="T20" fmla="*/ 30 w 177"/>
                  <a:gd name="T21" fmla="*/ 31 h 177"/>
                  <a:gd name="T22" fmla="*/ 6 w 177"/>
                  <a:gd name="T23" fmla="*/ 89 h 177"/>
                  <a:gd name="T24" fmla="*/ 31 w 177"/>
                  <a:gd name="T25" fmla="*/ 147 h 177"/>
                  <a:gd name="T26" fmla="*/ 88 w 177"/>
                  <a:gd name="T27" fmla="*/ 171 h 177"/>
                  <a:gd name="T28" fmla="*/ 89 w 177"/>
                  <a:gd name="T29" fmla="*/ 171 h 177"/>
                  <a:gd name="T30" fmla="*/ 155 w 177"/>
                  <a:gd name="T31" fmla="*/ 136 h 177"/>
                  <a:gd name="T32" fmla="*/ 160 w 177"/>
                  <a:gd name="T33" fmla="*/ 140 h 177"/>
                  <a:gd name="T34" fmla="*/ 89 w 177"/>
                  <a:gd name="T35" fmla="*/ 177 h 177"/>
                  <a:gd name="T36" fmla="*/ 88 w 177"/>
                  <a:gd name="T37"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177">
                    <a:moveTo>
                      <a:pt x="88" y="177"/>
                    </a:moveTo>
                    <a:cubicBezTo>
                      <a:pt x="65" y="177"/>
                      <a:pt x="43" y="168"/>
                      <a:pt x="26" y="151"/>
                    </a:cubicBezTo>
                    <a:cubicBezTo>
                      <a:pt x="10" y="135"/>
                      <a:pt x="0" y="113"/>
                      <a:pt x="0" y="89"/>
                    </a:cubicBezTo>
                    <a:cubicBezTo>
                      <a:pt x="0" y="66"/>
                      <a:pt x="9" y="43"/>
                      <a:pt x="26" y="27"/>
                    </a:cubicBezTo>
                    <a:cubicBezTo>
                      <a:pt x="42" y="10"/>
                      <a:pt x="64" y="1"/>
                      <a:pt x="88" y="0"/>
                    </a:cubicBezTo>
                    <a:cubicBezTo>
                      <a:pt x="88" y="0"/>
                      <a:pt x="88" y="0"/>
                      <a:pt x="88" y="0"/>
                    </a:cubicBezTo>
                    <a:cubicBezTo>
                      <a:pt x="137" y="0"/>
                      <a:pt x="176" y="40"/>
                      <a:pt x="177" y="88"/>
                    </a:cubicBezTo>
                    <a:cubicBezTo>
                      <a:pt x="171" y="88"/>
                      <a:pt x="171" y="88"/>
                      <a:pt x="171" y="88"/>
                    </a:cubicBezTo>
                    <a:cubicBezTo>
                      <a:pt x="170" y="43"/>
                      <a:pt x="133" y="6"/>
                      <a:pt x="88" y="6"/>
                    </a:cubicBezTo>
                    <a:cubicBezTo>
                      <a:pt x="88" y="6"/>
                      <a:pt x="88" y="6"/>
                      <a:pt x="88" y="6"/>
                    </a:cubicBezTo>
                    <a:cubicBezTo>
                      <a:pt x="66" y="7"/>
                      <a:pt x="45" y="15"/>
                      <a:pt x="30" y="31"/>
                    </a:cubicBezTo>
                    <a:cubicBezTo>
                      <a:pt x="14" y="46"/>
                      <a:pt x="6" y="67"/>
                      <a:pt x="6" y="89"/>
                    </a:cubicBezTo>
                    <a:cubicBezTo>
                      <a:pt x="6" y="111"/>
                      <a:pt x="15" y="132"/>
                      <a:pt x="31" y="147"/>
                    </a:cubicBezTo>
                    <a:cubicBezTo>
                      <a:pt x="46" y="162"/>
                      <a:pt x="67" y="171"/>
                      <a:pt x="88" y="171"/>
                    </a:cubicBezTo>
                    <a:cubicBezTo>
                      <a:pt x="88" y="171"/>
                      <a:pt x="89" y="171"/>
                      <a:pt x="89" y="171"/>
                    </a:cubicBezTo>
                    <a:cubicBezTo>
                      <a:pt x="115" y="171"/>
                      <a:pt x="140" y="158"/>
                      <a:pt x="155" y="136"/>
                    </a:cubicBezTo>
                    <a:cubicBezTo>
                      <a:pt x="160" y="140"/>
                      <a:pt x="160" y="140"/>
                      <a:pt x="160" y="140"/>
                    </a:cubicBezTo>
                    <a:cubicBezTo>
                      <a:pt x="144" y="163"/>
                      <a:pt x="117" y="177"/>
                      <a:pt x="89" y="177"/>
                    </a:cubicBezTo>
                    <a:cubicBezTo>
                      <a:pt x="89" y="177"/>
                      <a:pt x="89" y="177"/>
                      <a:pt x="88" y="177"/>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0" name="Freeform 189">
                <a:extLst>
                  <a:ext uri="{FF2B5EF4-FFF2-40B4-BE49-F238E27FC236}">
                    <a16:creationId xmlns:a16="http://schemas.microsoft.com/office/drawing/2014/main" id="{3CF09D77-F139-589A-402B-7F84A005143C}"/>
                  </a:ext>
                </a:extLst>
              </p:cNvPr>
              <p:cNvSpPr>
                <a:spLocks/>
              </p:cNvSpPr>
              <p:nvPr/>
            </p:nvSpPr>
            <p:spPr bwMode="auto">
              <a:xfrm>
                <a:off x="7241986" y="4491267"/>
                <a:ext cx="74166" cy="66749"/>
              </a:xfrm>
              <a:custGeom>
                <a:avLst/>
                <a:gdLst>
                  <a:gd name="T0" fmla="*/ 0 w 60"/>
                  <a:gd name="T1" fmla="*/ 0 h 54"/>
                  <a:gd name="T2" fmla="*/ 31 w 60"/>
                  <a:gd name="T3" fmla="*/ 54 h 54"/>
                  <a:gd name="T4" fmla="*/ 60 w 60"/>
                  <a:gd name="T5" fmla="*/ 0 h 54"/>
                  <a:gd name="T6" fmla="*/ 0 w 60"/>
                  <a:gd name="T7" fmla="*/ 0 h 54"/>
                </a:gdLst>
                <a:ahLst/>
                <a:cxnLst>
                  <a:cxn ang="0">
                    <a:pos x="T0" y="T1"/>
                  </a:cxn>
                  <a:cxn ang="0">
                    <a:pos x="T2" y="T3"/>
                  </a:cxn>
                  <a:cxn ang="0">
                    <a:pos x="T4" y="T5"/>
                  </a:cxn>
                  <a:cxn ang="0">
                    <a:pos x="T6" y="T7"/>
                  </a:cxn>
                </a:cxnLst>
                <a:rect l="0" t="0" r="r" b="b"/>
                <a:pathLst>
                  <a:path w="60" h="54">
                    <a:moveTo>
                      <a:pt x="0" y="0"/>
                    </a:moveTo>
                    <a:lnTo>
                      <a:pt x="31" y="54"/>
                    </a:lnTo>
                    <a:lnTo>
                      <a:pt x="60" y="0"/>
                    </a:lnTo>
                    <a:lnTo>
                      <a:pt x="0" y="0"/>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1" name="Freeform 190">
                <a:extLst>
                  <a:ext uri="{FF2B5EF4-FFF2-40B4-BE49-F238E27FC236}">
                    <a16:creationId xmlns:a16="http://schemas.microsoft.com/office/drawing/2014/main" id="{DF1C3F24-8703-6BE4-9364-F8F863E7757D}"/>
                  </a:ext>
                </a:extLst>
              </p:cNvPr>
              <p:cNvSpPr>
                <a:spLocks noEditPoints="1"/>
              </p:cNvSpPr>
              <p:nvPr/>
            </p:nvSpPr>
            <p:spPr bwMode="auto">
              <a:xfrm>
                <a:off x="7077585" y="4452947"/>
                <a:ext cx="91471" cy="76638"/>
              </a:xfrm>
              <a:custGeom>
                <a:avLst/>
                <a:gdLst>
                  <a:gd name="T0" fmla="*/ 1 w 48"/>
                  <a:gd name="T1" fmla="*/ 40 h 40"/>
                  <a:gd name="T2" fmla="*/ 0 w 48"/>
                  <a:gd name="T3" fmla="*/ 24 h 40"/>
                  <a:gd name="T4" fmla="*/ 24 w 48"/>
                  <a:gd name="T5" fmla="*/ 0 h 40"/>
                  <a:gd name="T6" fmla="*/ 48 w 48"/>
                  <a:gd name="T7" fmla="*/ 23 h 40"/>
                  <a:gd name="T8" fmla="*/ 48 w 48"/>
                  <a:gd name="T9" fmla="*/ 40 h 40"/>
                  <a:gd name="T10" fmla="*/ 1 w 48"/>
                  <a:gd name="T11" fmla="*/ 40 h 40"/>
                  <a:gd name="T12" fmla="*/ 24 w 48"/>
                  <a:gd name="T13" fmla="*/ 6 h 40"/>
                  <a:gd name="T14" fmla="*/ 6 w 48"/>
                  <a:gd name="T15" fmla="*/ 24 h 40"/>
                  <a:gd name="T16" fmla="*/ 7 w 48"/>
                  <a:gd name="T17" fmla="*/ 34 h 40"/>
                  <a:gd name="T18" fmla="*/ 42 w 48"/>
                  <a:gd name="T19" fmla="*/ 34 h 40"/>
                  <a:gd name="T20" fmla="*/ 42 w 48"/>
                  <a:gd name="T21" fmla="*/ 23 h 40"/>
                  <a:gd name="T22" fmla="*/ 24 w 48"/>
                  <a:gd name="T23"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0">
                    <a:moveTo>
                      <a:pt x="1" y="40"/>
                    </a:moveTo>
                    <a:cubicBezTo>
                      <a:pt x="0" y="24"/>
                      <a:pt x="0" y="24"/>
                      <a:pt x="0" y="24"/>
                    </a:cubicBezTo>
                    <a:cubicBezTo>
                      <a:pt x="0" y="11"/>
                      <a:pt x="11" y="0"/>
                      <a:pt x="24" y="0"/>
                    </a:cubicBezTo>
                    <a:cubicBezTo>
                      <a:pt x="37" y="0"/>
                      <a:pt x="48" y="10"/>
                      <a:pt x="48" y="23"/>
                    </a:cubicBezTo>
                    <a:cubicBezTo>
                      <a:pt x="48" y="40"/>
                      <a:pt x="48" y="40"/>
                      <a:pt x="48" y="40"/>
                    </a:cubicBezTo>
                    <a:lnTo>
                      <a:pt x="1" y="40"/>
                    </a:lnTo>
                    <a:close/>
                    <a:moveTo>
                      <a:pt x="24" y="6"/>
                    </a:moveTo>
                    <a:cubicBezTo>
                      <a:pt x="14" y="6"/>
                      <a:pt x="6" y="14"/>
                      <a:pt x="6" y="24"/>
                    </a:cubicBezTo>
                    <a:cubicBezTo>
                      <a:pt x="7" y="34"/>
                      <a:pt x="7" y="34"/>
                      <a:pt x="7" y="34"/>
                    </a:cubicBezTo>
                    <a:cubicBezTo>
                      <a:pt x="42" y="34"/>
                      <a:pt x="42" y="34"/>
                      <a:pt x="42" y="34"/>
                    </a:cubicBezTo>
                    <a:cubicBezTo>
                      <a:pt x="42" y="23"/>
                      <a:pt x="42" y="23"/>
                      <a:pt x="42" y="23"/>
                    </a:cubicBezTo>
                    <a:cubicBezTo>
                      <a:pt x="42" y="14"/>
                      <a:pt x="34" y="6"/>
                      <a:pt x="24" y="6"/>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2" name="Freeform 191">
                <a:extLst>
                  <a:ext uri="{FF2B5EF4-FFF2-40B4-BE49-F238E27FC236}">
                    <a16:creationId xmlns:a16="http://schemas.microsoft.com/office/drawing/2014/main" id="{1DE81C7A-C97B-97B8-B392-DBCDDA5F8A07}"/>
                  </a:ext>
                </a:extLst>
              </p:cNvPr>
              <p:cNvSpPr>
                <a:spLocks noEditPoints="1"/>
              </p:cNvSpPr>
              <p:nvPr/>
            </p:nvSpPr>
            <p:spPr bwMode="auto">
              <a:xfrm>
                <a:off x="7059043" y="4517225"/>
                <a:ext cx="131026" cy="100124"/>
              </a:xfrm>
              <a:custGeom>
                <a:avLst/>
                <a:gdLst>
                  <a:gd name="T0" fmla="*/ 5 w 69"/>
                  <a:gd name="T1" fmla="*/ 52 h 52"/>
                  <a:gd name="T2" fmla="*/ 5 w 69"/>
                  <a:gd name="T3" fmla="*/ 52 h 52"/>
                  <a:gd name="T4" fmla="*/ 1 w 69"/>
                  <a:gd name="T5" fmla="*/ 47 h 52"/>
                  <a:gd name="T6" fmla="*/ 0 w 69"/>
                  <a:gd name="T7" fmla="*/ 4 h 52"/>
                  <a:gd name="T8" fmla="*/ 5 w 69"/>
                  <a:gd name="T9" fmla="*/ 0 h 52"/>
                  <a:gd name="T10" fmla="*/ 64 w 69"/>
                  <a:gd name="T11" fmla="*/ 0 h 52"/>
                  <a:gd name="T12" fmla="*/ 68 w 69"/>
                  <a:gd name="T13" fmla="*/ 4 h 52"/>
                  <a:gd name="T14" fmla="*/ 69 w 69"/>
                  <a:gd name="T15" fmla="*/ 47 h 52"/>
                  <a:gd name="T16" fmla="*/ 67 w 69"/>
                  <a:gd name="T17" fmla="*/ 50 h 52"/>
                  <a:gd name="T18" fmla="*/ 64 w 69"/>
                  <a:gd name="T19" fmla="*/ 51 h 52"/>
                  <a:gd name="T20" fmla="*/ 5 w 69"/>
                  <a:gd name="T21" fmla="*/ 52 h 52"/>
                  <a:gd name="T22" fmla="*/ 6 w 69"/>
                  <a:gd name="T23" fmla="*/ 6 h 52"/>
                  <a:gd name="T24" fmla="*/ 7 w 69"/>
                  <a:gd name="T25" fmla="*/ 46 h 52"/>
                  <a:gd name="T26" fmla="*/ 62 w 69"/>
                  <a:gd name="T27" fmla="*/ 45 h 52"/>
                  <a:gd name="T28" fmla="*/ 62 w 69"/>
                  <a:gd name="T29" fmla="*/ 6 h 52"/>
                  <a:gd name="T30" fmla="*/ 6 w 69"/>
                  <a:gd name="T31"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52">
                    <a:moveTo>
                      <a:pt x="5" y="52"/>
                    </a:moveTo>
                    <a:cubicBezTo>
                      <a:pt x="5" y="52"/>
                      <a:pt x="5" y="52"/>
                      <a:pt x="5" y="52"/>
                    </a:cubicBezTo>
                    <a:cubicBezTo>
                      <a:pt x="3" y="52"/>
                      <a:pt x="1" y="50"/>
                      <a:pt x="1" y="47"/>
                    </a:cubicBezTo>
                    <a:cubicBezTo>
                      <a:pt x="0" y="4"/>
                      <a:pt x="0" y="4"/>
                      <a:pt x="0" y="4"/>
                    </a:cubicBezTo>
                    <a:cubicBezTo>
                      <a:pt x="0" y="2"/>
                      <a:pt x="2" y="0"/>
                      <a:pt x="5" y="0"/>
                    </a:cubicBezTo>
                    <a:cubicBezTo>
                      <a:pt x="64" y="0"/>
                      <a:pt x="64" y="0"/>
                      <a:pt x="64" y="0"/>
                    </a:cubicBezTo>
                    <a:cubicBezTo>
                      <a:pt x="66" y="0"/>
                      <a:pt x="68" y="2"/>
                      <a:pt x="68" y="4"/>
                    </a:cubicBezTo>
                    <a:cubicBezTo>
                      <a:pt x="69" y="47"/>
                      <a:pt x="69" y="47"/>
                      <a:pt x="69" y="47"/>
                    </a:cubicBezTo>
                    <a:cubicBezTo>
                      <a:pt x="69" y="48"/>
                      <a:pt x="68" y="49"/>
                      <a:pt x="67" y="50"/>
                    </a:cubicBezTo>
                    <a:cubicBezTo>
                      <a:pt x="66" y="51"/>
                      <a:pt x="65" y="51"/>
                      <a:pt x="64" y="51"/>
                    </a:cubicBezTo>
                    <a:lnTo>
                      <a:pt x="5" y="52"/>
                    </a:lnTo>
                    <a:close/>
                    <a:moveTo>
                      <a:pt x="6" y="6"/>
                    </a:moveTo>
                    <a:cubicBezTo>
                      <a:pt x="7" y="46"/>
                      <a:pt x="7" y="46"/>
                      <a:pt x="7" y="46"/>
                    </a:cubicBezTo>
                    <a:cubicBezTo>
                      <a:pt x="62" y="45"/>
                      <a:pt x="62" y="45"/>
                      <a:pt x="62" y="45"/>
                    </a:cubicBezTo>
                    <a:cubicBezTo>
                      <a:pt x="62" y="6"/>
                      <a:pt x="62" y="6"/>
                      <a:pt x="62" y="6"/>
                    </a:cubicBezTo>
                    <a:lnTo>
                      <a:pt x="6" y="6"/>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43" name="Group 42" descr="tools icon">
            <a:extLst>
              <a:ext uri="{FF2B5EF4-FFF2-40B4-BE49-F238E27FC236}">
                <a16:creationId xmlns:a16="http://schemas.microsoft.com/office/drawing/2014/main" id="{3B45C904-9ACC-B1CD-AC94-A5F94AF041AF}"/>
              </a:ext>
            </a:extLst>
          </p:cNvPr>
          <p:cNvGrpSpPr/>
          <p:nvPr/>
        </p:nvGrpSpPr>
        <p:grpSpPr>
          <a:xfrm>
            <a:off x="10934055" y="5079052"/>
            <a:ext cx="823913" cy="823912"/>
            <a:chOff x="712787" y="4945848"/>
            <a:chExt cx="823913" cy="823912"/>
          </a:xfrm>
          <a:solidFill>
            <a:schemeClr val="bg1"/>
          </a:solidFill>
        </p:grpSpPr>
        <p:sp>
          <p:nvSpPr>
            <p:cNvPr id="44" name="Oval 68">
              <a:extLst>
                <a:ext uri="{FF2B5EF4-FFF2-40B4-BE49-F238E27FC236}">
                  <a16:creationId xmlns:a16="http://schemas.microsoft.com/office/drawing/2014/main" id="{30FC6696-8ED2-5800-8AD1-C2F5C1FCEEDC}"/>
                </a:ext>
                <a:ext uri="{C183D7F6-B498-43B3-948B-1728B52AA6E4}">
                  <adec:decorative xmlns:adec="http://schemas.microsoft.com/office/drawing/2017/decorative" val="1"/>
                </a:ext>
              </a:extLst>
            </p:cNvPr>
            <p:cNvSpPr>
              <a:spLocks noChangeArrowheads="1"/>
            </p:cNvSpPr>
            <p:nvPr/>
          </p:nvSpPr>
          <p:spPr bwMode="auto">
            <a:xfrm>
              <a:off x="712787" y="4945848"/>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45" name="Group 44" descr="Mechanics">
              <a:extLst>
                <a:ext uri="{FF2B5EF4-FFF2-40B4-BE49-F238E27FC236}">
                  <a16:creationId xmlns:a16="http://schemas.microsoft.com/office/drawing/2014/main" id="{6B0F16DB-169E-EC84-058E-2EA7335875D9}"/>
                </a:ext>
              </a:extLst>
            </p:cNvPr>
            <p:cNvGrpSpPr/>
            <p:nvPr/>
          </p:nvGrpSpPr>
          <p:grpSpPr bwMode="auto">
            <a:xfrm>
              <a:off x="925095" y="5165730"/>
              <a:ext cx="396000" cy="396000"/>
              <a:chOff x="5508977" y="3649484"/>
              <a:chExt cx="331274" cy="323857"/>
            </a:xfrm>
            <a:grpFill/>
          </p:grpSpPr>
          <p:sp>
            <p:nvSpPr>
              <p:cNvPr id="46" name="Freeform 129">
                <a:extLst>
                  <a:ext uri="{FF2B5EF4-FFF2-40B4-BE49-F238E27FC236}">
                    <a16:creationId xmlns:a16="http://schemas.microsoft.com/office/drawing/2014/main" id="{0B8AAE0D-A0CC-6781-4119-45DC8DA00CC2}"/>
                  </a:ext>
                </a:extLst>
              </p:cNvPr>
              <p:cNvSpPr>
                <a:spLocks noEditPoints="1"/>
              </p:cNvSpPr>
              <p:nvPr/>
            </p:nvSpPr>
            <p:spPr bwMode="auto">
              <a:xfrm>
                <a:off x="5678322" y="3828718"/>
                <a:ext cx="161929" cy="144623"/>
              </a:xfrm>
              <a:custGeom>
                <a:avLst/>
                <a:gdLst>
                  <a:gd name="T0" fmla="*/ 60 w 85"/>
                  <a:gd name="T1" fmla="*/ 76 h 76"/>
                  <a:gd name="T2" fmla="*/ 60 w 85"/>
                  <a:gd name="T3" fmla="*/ 76 h 76"/>
                  <a:gd name="T4" fmla="*/ 52 w 85"/>
                  <a:gd name="T5" fmla="*/ 73 h 76"/>
                  <a:gd name="T6" fmla="*/ 0 w 85"/>
                  <a:gd name="T7" fmla="*/ 22 h 76"/>
                  <a:gd name="T8" fmla="*/ 13 w 85"/>
                  <a:gd name="T9" fmla="*/ 9 h 76"/>
                  <a:gd name="T10" fmla="*/ 30 w 85"/>
                  <a:gd name="T11" fmla="*/ 1 h 76"/>
                  <a:gd name="T12" fmla="*/ 33 w 85"/>
                  <a:gd name="T13" fmla="*/ 0 h 76"/>
                  <a:gd name="T14" fmla="*/ 79 w 85"/>
                  <a:gd name="T15" fmla="*/ 46 h 76"/>
                  <a:gd name="T16" fmla="*/ 74 w 85"/>
                  <a:gd name="T17" fmla="*/ 69 h 76"/>
                  <a:gd name="T18" fmla="*/ 60 w 85"/>
                  <a:gd name="T19" fmla="*/ 76 h 76"/>
                  <a:gd name="T20" fmla="*/ 58 w 85"/>
                  <a:gd name="T21" fmla="*/ 68 h 76"/>
                  <a:gd name="T22" fmla="*/ 60 w 85"/>
                  <a:gd name="T23" fmla="*/ 68 h 76"/>
                  <a:gd name="T24" fmla="*/ 68 w 85"/>
                  <a:gd name="T25" fmla="*/ 63 h 76"/>
                  <a:gd name="T26" fmla="*/ 73 w 85"/>
                  <a:gd name="T27" fmla="*/ 52 h 76"/>
                  <a:gd name="T28" fmla="*/ 30 w 85"/>
                  <a:gd name="T29" fmla="*/ 9 h 76"/>
                  <a:gd name="T30" fmla="*/ 18 w 85"/>
                  <a:gd name="T31" fmla="*/ 14 h 76"/>
                  <a:gd name="T32" fmla="*/ 11 w 85"/>
                  <a:gd name="T33" fmla="*/ 21 h 76"/>
                  <a:gd name="T34" fmla="*/ 58 w 85"/>
                  <a:gd name="T35" fmla="*/ 68 h 76"/>
                  <a:gd name="T36" fmla="*/ 58 w 85"/>
                  <a:gd name="T37" fmla="*/ 6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5" h="76">
                    <a:moveTo>
                      <a:pt x="60" y="76"/>
                    </a:moveTo>
                    <a:cubicBezTo>
                      <a:pt x="60" y="76"/>
                      <a:pt x="60" y="76"/>
                      <a:pt x="60" y="76"/>
                    </a:cubicBezTo>
                    <a:cubicBezTo>
                      <a:pt x="55" y="76"/>
                      <a:pt x="52" y="74"/>
                      <a:pt x="52" y="73"/>
                    </a:cubicBezTo>
                    <a:cubicBezTo>
                      <a:pt x="0" y="22"/>
                      <a:pt x="0" y="22"/>
                      <a:pt x="0" y="22"/>
                    </a:cubicBezTo>
                    <a:cubicBezTo>
                      <a:pt x="13" y="9"/>
                      <a:pt x="13" y="9"/>
                      <a:pt x="13" y="9"/>
                    </a:cubicBezTo>
                    <a:cubicBezTo>
                      <a:pt x="14" y="8"/>
                      <a:pt x="17" y="5"/>
                      <a:pt x="30" y="1"/>
                    </a:cubicBezTo>
                    <a:cubicBezTo>
                      <a:pt x="33" y="0"/>
                      <a:pt x="33" y="0"/>
                      <a:pt x="33" y="0"/>
                    </a:cubicBezTo>
                    <a:cubicBezTo>
                      <a:pt x="79" y="46"/>
                      <a:pt x="79" y="46"/>
                      <a:pt x="79" y="46"/>
                    </a:cubicBezTo>
                    <a:cubicBezTo>
                      <a:pt x="82" y="49"/>
                      <a:pt x="85" y="58"/>
                      <a:pt x="74" y="69"/>
                    </a:cubicBezTo>
                    <a:cubicBezTo>
                      <a:pt x="69" y="74"/>
                      <a:pt x="64" y="76"/>
                      <a:pt x="60" y="76"/>
                    </a:cubicBezTo>
                    <a:close/>
                    <a:moveTo>
                      <a:pt x="58" y="68"/>
                    </a:moveTo>
                    <a:cubicBezTo>
                      <a:pt x="58" y="68"/>
                      <a:pt x="58" y="68"/>
                      <a:pt x="60" y="68"/>
                    </a:cubicBezTo>
                    <a:cubicBezTo>
                      <a:pt x="62" y="68"/>
                      <a:pt x="65" y="66"/>
                      <a:pt x="68" y="63"/>
                    </a:cubicBezTo>
                    <a:cubicBezTo>
                      <a:pt x="76" y="56"/>
                      <a:pt x="73" y="52"/>
                      <a:pt x="73" y="52"/>
                    </a:cubicBezTo>
                    <a:cubicBezTo>
                      <a:pt x="30" y="9"/>
                      <a:pt x="30" y="9"/>
                      <a:pt x="30" y="9"/>
                    </a:cubicBezTo>
                    <a:cubicBezTo>
                      <a:pt x="21" y="12"/>
                      <a:pt x="19" y="14"/>
                      <a:pt x="18" y="14"/>
                    </a:cubicBezTo>
                    <a:cubicBezTo>
                      <a:pt x="11" y="21"/>
                      <a:pt x="11" y="21"/>
                      <a:pt x="11" y="21"/>
                    </a:cubicBezTo>
                    <a:cubicBezTo>
                      <a:pt x="58" y="68"/>
                      <a:pt x="58" y="68"/>
                      <a:pt x="58" y="68"/>
                    </a:cubicBezTo>
                    <a:cubicBezTo>
                      <a:pt x="58" y="68"/>
                      <a:pt x="58" y="68"/>
                      <a:pt x="58" y="6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7" name="Freeform 130">
                <a:extLst>
                  <a:ext uri="{FF2B5EF4-FFF2-40B4-BE49-F238E27FC236}">
                    <a16:creationId xmlns:a16="http://schemas.microsoft.com/office/drawing/2014/main" id="{C4AA161E-775B-9704-92E4-4BAC4DDBBBE7}"/>
                  </a:ext>
                </a:extLst>
              </p:cNvPr>
              <p:cNvSpPr>
                <a:spLocks noEditPoints="1"/>
              </p:cNvSpPr>
              <p:nvPr/>
            </p:nvSpPr>
            <p:spPr bwMode="auto">
              <a:xfrm>
                <a:off x="5508977" y="3649484"/>
                <a:ext cx="154512" cy="153276"/>
              </a:xfrm>
              <a:custGeom>
                <a:avLst/>
                <a:gdLst>
                  <a:gd name="T0" fmla="*/ 65 w 81"/>
                  <a:gd name="T1" fmla="*/ 80 h 80"/>
                  <a:gd name="T2" fmla="*/ 32 w 81"/>
                  <a:gd name="T3" fmla="*/ 47 h 80"/>
                  <a:gd name="T4" fmla="*/ 18 w 81"/>
                  <a:gd name="T5" fmla="*/ 41 h 80"/>
                  <a:gd name="T6" fmla="*/ 0 w 81"/>
                  <a:gd name="T7" fmla="*/ 15 h 80"/>
                  <a:gd name="T8" fmla="*/ 15 w 81"/>
                  <a:gd name="T9" fmla="*/ 0 h 80"/>
                  <a:gd name="T10" fmla="*/ 42 w 81"/>
                  <a:gd name="T11" fmla="*/ 17 h 80"/>
                  <a:gd name="T12" fmla="*/ 48 w 81"/>
                  <a:gd name="T13" fmla="*/ 31 h 80"/>
                  <a:gd name="T14" fmla="*/ 81 w 81"/>
                  <a:gd name="T15" fmla="*/ 64 h 80"/>
                  <a:gd name="T16" fmla="*/ 79 w 81"/>
                  <a:gd name="T17" fmla="*/ 67 h 80"/>
                  <a:gd name="T18" fmla="*/ 74 w 81"/>
                  <a:gd name="T19" fmla="*/ 72 h 80"/>
                  <a:gd name="T20" fmla="*/ 74 w 81"/>
                  <a:gd name="T21" fmla="*/ 73 h 80"/>
                  <a:gd name="T22" fmla="*/ 65 w 81"/>
                  <a:gd name="T23" fmla="*/ 80 h 80"/>
                  <a:gd name="T24" fmla="*/ 23 w 81"/>
                  <a:gd name="T25" fmla="*/ 35 h 80"/>
                  <a:gd name="T26" fmla="*/ 36 w 81"/>
                  <a:gd name="T27" fmla="*/ 41 h 80"/>
                  <a:gd name="T28" fmla="*/ 65 w 81"/>
                  <a:gd name="T29" fmla="*/ 70 h 80"/>
                  <a:gd name="T30" fmla="*/ 69 w 81"/>
                  <a:gd name="T31" fmla="*/ 66 h 80"/>
                  <a:gd name="T32" fmla="*/ 70 w 81"/>
                  <a:gd name="T33" fmla="*/ 65 h 80"/>
                  <a:gd name="T34" fmla="*/ 41 w 81"/>
                  <a:gd name="T35" fmla="*/ 36 h 80"/>
                  <a:gd name="T36" fmla="*/ 35 w 81"/>
                  <a:gd name="T37" fmla="*/ 22 h 80"/>
                  <a:gd name="T38" fmla="*/ 16 w 81"/>
                  <a:gd name="T39" fmla="*/ 10 h 80"/>
                  <a:gd name="T40" fmla="*/ 11 w 81"/>
                  <a:gd name="T41" fmla="*/ 16 h 80"/>
                  <a:gd name="T42" fmla="*/ 23 w 81"/>
                  <a:gd name="T43" fmla="*/ 3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0">
                    <a:moveTo>
                      <a:pt x="65" y="80"/>
                    </a:moveTo>
                    <a:cubicBezTo>
                      <a:pt x="32" y="47"/>
                      <a:pt x="32" y="47"/>
                      <a:pt x="32" y="47"/>
                    </a:cubicBezTo>
                    <a:cubicBezTo>
                      <a:pt x="18" y="41"/>
                      <a:pt x="18" y="41"/>
                      <a:pt x="18" y="41"/>
                    </a:cubicBezTo>
                    <a:cubicBezTo>
                      <a:pt x="0" y="15"/>
                      <a:pt x="0" y="15"/>
                      <a:pt x="0" y="15"/>
                    </a:cubicBezTo>
                    <a:cubicBezTo>
                      <a:pt x="15" y="0"/>
                      <a:pt x="15" y="0"/>
                      <a:pt x="15" y="0"/>
                    </a:cubicBezTo>
                    <a:cubicBezTo>
                      <a:pt x="42" y="17"/>
                      <a:pt x="42" y="17"/>
                      <a:pt x="42" y="17"/>
                    </a:cubicBezTo>
                    <a:cubicBezTo>
                      <a:pt x="48" y="31"/>
                      <a:pt x="48" y="31"/>
                      <a:pt x="48" y="31"/>
                    </a:cubicBezTo>
                    <a:cubicBezTo>
                      <a:pt x="81" y="64"/>
                      <a:pt x="81" y="64"/>
                      <a:pt x="81" y="64"/>
                    </a:cubicBezTo>
                    <a:cubicBezTo>
                      <a:pt x="79" y="67"/>
                      <a:pt x="79" y="67"/>
                      <a:pt x="79" y="67"/>
                    </a:cubicBezTo>
                    <a:cubicBezTo>
                      <a:pt x="77" y="69"/>
                      <a:pt x="76" y="71"/>
                      <a:pt x="74" y="72"/>
                    </a:cubicBezTo>
                    <a:cubicBezTo>
                      <a:pt x="74" y="73"/>
                      <a:pt x="74" y="73"/>
                      <a:pt x="74" y="73"/>
                    </a:cubicBezTo>
                    <a:lnTo>
                      <a:pt x="65" y="80"/>
                    </a:lnTo>
                    <a:close/>
                    <a:moveTo>
                      <a:pt x="23" y="35"/>
                    </a:moveTo>
                    <a:cubicBezTo>
                      <a:pt x="36" y="41"/>
                      <a:pt x="36" y="41"/>
                      <a:pt x="36" y="41"/>
                    </a:cubicBezTo>
                    <a:cubicBezTo>
                      <a:pt x="65" y="70"/>
                      <a:pt x="65" y="70"/>
                      <a:pt x="65" y="70"/>
                    </a:cubicBezTo>
                    <a:cubicBezTo>
                      <a:pt x="69" y="66"/>
                      <a:pt x="69" y="66"/>
                      <a:pt x="69" y="66"/>
                    </a:cubicBezTo>
                    <a:cubicBezTo>
                      <a:pt x="69" y="66"/>
                      <a:pt x="70" y="65"/>
                      <a:pt x="70" y="65"/>
                    </a:cubicBezTo>
                    <a:cubicBezTo>
                      <a:pt x="41" y="36"/>
                      <a:pt x="41" y="36"/>
                      <a:pt x="41" y="36"/>
                    </a:cubicBezTo>
                    <a:cubicBezTo>
                      <a:pt x="35" y="22"/>
                      <a:pt x="35" y="22"/>
                      <a:pt x="35" y="22"/>
                    </a:cubicBezTo>
                    <a:cubicBezTo>
                      <a:pt x="16" y="10"/>
                      <a:pt x="16" y="10"/>
                      <a:pt x="16" y="10"/>
                    </a:cubicBezTo>
                    <a:cubicBezTo>
                      <a:pt x="11" y="16"/>
                      <a:pt x="11" y="16"/>
                      <a:pt x="11" y="16"/>
                    </a:cubicBezTo>
                    <a:lnTo>
                      <a:pt x="23" y="35"/>
                    </a:ln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8" name="Freeform 131">
                <a:extLst>
                  <a:ext uri="{FF2B5EF4-FFF2-40B4-BE49-F238E27FC236}">
                    <a16:creationId xmlns:a16="http://schemas.microsoft.com/office/drawing/2014/main" id="{CFC8005E-4EBB-D416-EE9D-B49224478123}"/>
                  </a:ext>
                </a:extLst>
              </p:cNvPr>
              <p:cNvSpPr>
                <a:spLocks noEditPoints="1"/>
              </p:cNvSpPr>
              <p:nvPr/>
            </p:nvSpPr>
            <p:spPr bwMode="auto">
              <a:xfrm>
                <a:off x="5513921" y="3670498"/>
                <a:ext cx="302844" cy="286775"/>
              </a:xfrm>
              <a:custGeom>
                <a:avLst/>
                <a:gdLst>
                  <a:gd name="T0" fmla="*/ 127 w 159"/>
                  <a:gd name="T1" fmla="*/ 4 h 150"/>
                  <a:gd name="T2" fmla="*/ 140 w 159"/>
                  <a:gd name="T3" fmla="*/ 6 h 150"/>
                  <a:gd name="T4" fmla="*/ 123 w 159"/>
                  <a:gd name="T5" fmla="*/ 13 h 150"/>
                  <a:gd name="T6" fmla="*/ 121 w 159"/>
                  <a:gd name="T7" fmla="*/ 14 h 150"/>
                  <a:gd name="T8" fmla="*/ 121 w 159"/>
                  <a:gd name="T9" fmla="*/ 16 h 150"/>
                  <a:gd name="T10" fmla="*/ 120 w 159"/>
                  <a:gd name="T11" fmla="*/ 23 h 150"/>
                  <a:gd name="T12" fmla="*/ 120 w 159"/>
                  <a:gd name="T13" fmla="*/ 24 h 150"/>
                  <a:gd name="T14" fmla="*/ 120 w 159"/>
                  <a:gd name="T15" fmla="*/ 25 h 150"/>
                  <a:gd name="T16" fmla="*/ 126 w 159"/>
                  <a:gd name="T17" fmla="*/ 39 h 150"/>
                  <a:gd name="T18" fmla="*/ 128 w 159"/>
                  <a:gd name="T19" fmla="*/ 43 h 150"/>
                  <a:gd name="T20" fmla="*/ 131 w 159"/>
                  <a:gd name="T21" fmla="*/ 41 h 150"/>
                  <a:gd name="T22" fmla="*/ 152 w 159"/>
                  <a:gd name="T23" fmla="*/ 32 h 150"/>
                  <a:gd name="T24" fmla="*/ 135 w 159"/>
                  <a:gd name="T25" fmla="*/ 50 h 150"/>
                  <a:gd name="T26" fmla="*/ 132 w 159"/>
                  <a:gd name="T27" fmla="*/ 52 h 150"/>
                  <a:gd name="T28" fmla="*/ 133 w 159"/>
                  <a:gd name="T29" fmla="*/ 56 h 150"/>
                  <a:gd name="T30" fmla="*/ 138 w 159"/>
                  <a:gd name="T31" fmla="*/ 68 h 150"/>
                  <a:gd name="T32" fmla="*/ 90 w 159"/>
                  <a:gd name="T33" fmla="*/ 83 h 150"/>
                  <a:gd name="T34" fmla="*/ 33 w 159"/>
                  <a:gd name="T35" fmla="*/ 142 h 150"/>
                  <a:gd name="T36" fmla="*/ 23 w 159"/>
                  <a:gd name="T37" fmla="*/ 146 h 150"/>
                  <a:gd name="T38" fmla="*/ 15 w 159"/>
                  <a:gd name="T39" fmla="*/ 142 h 150"/>
                  <a:gd name="T40" fmla="*/ 15 w 159"/>
                  <a:gd name="T41" fmla="*/ 123 h 150"/>
                  <a:gd name="T42" fmla="*/ 80 w 159"/>
                  <a:gd name="T43" fmla="*/ 71 h 150"/>
                  <a:gd name="T44" fmla="*/ 80 w 159"/>
                  <a:gd name="T45" fmla="*/ 71 h 150"/>
                  <a:gd name="T46" fmla="*/ 80 w 159"/>
                  <a:gd name="T47" fmla="*/ 70 h 150"/>
                  <a:gd name="T48" fmla="*/ 102 w 159"/>
                  <a:gd name="T49" fmla="*/ 23 h 150"/>
                  <a:gd name="T50" fmla="*/ 104 w 159"/>
                  <a:gd name="T51" fmla="*/ 15 h 150"/>
                  <a:gd name="T52" fmla="*/ 121 w 159"/>
                  <a:gd name="T53" fmla="*/ 4 h 150"/>
                  <a:gd name="T54" fmla="*/ 122 w 159"/>
                  <a:gd name="T55" fmla="*/ 4 h 150"/>
                  <a:gd name="T56" fmla="*/ 127 w 159"/>
                  <a:gd name="T57" fmla="*/ 4 h 150"/>
                  <a:gd name="T58" fmla="*/ 127 w 159"/>
                  <a:gd name="T59" fmla="*/ 4 h 150"/>
                  <a:gd name="T60" fmla="*/ 24 w 159"/>
                  <a:gd name="T61" fmla="*/ 142 h 150"/>
                  <a:gd name="T62" fmla="*/ 31 w 159"/>
                  <a:gd name="T63" fmla="*/ 139 h 150"/>
                  <a:gd name="T64" fmla="*/ 31 w 159"/>
                  <a:gd name="T65" fmla="*/ 125 h 150"/>
                  <a:gd name="T66" fmla="*/ 24 w 159"/>
                  <a:gd name="T67" fmla="*/ 122 h 150"/>
                  <a:gd name="T68" fmla="*/ 17 w 159"/>
                  <a:gd name="T69" fmla="*/ 125 h 150"/>
                  <a:gd name="T70" fmla="*/ 17 w 159"/>
                  <a:gd name="T71" fmla="*/ 139 h 150"/>
                  <a:gd name="T72" fmla="*/ 24 w 159"/>
                  <a:gd name="T73" fmla="*/ 142 h 150"/>
                  <a:gd name="T74" fmla="*/ 127 w 159"/>
                  <a:gd name="T75" fmla="*/ 0 h 150"/>
                  <a:gd name="T76" fmla="*/ 121 w 159"/>
                  <a:gd name="T77" fmla="*/ 0 h 150"/>
                  <a:gd name="T78" fmla="*/ 100 w 159"/>
                  <a:gd name="T79" fmla="*/ 13 h 150"/>
                  <a:gd name="T80" fmla="*/ 77 w 159"/>
                  <a:gd name="T81" fmla="*/ 68 h 150"/>
                  <a:gd name="T82" fmla="*/ 12 w 159"/>
                  <a:gd name="T83" fmla="*/ 120 h 150"/>
                  <a:gd name="T84" fmla="*/ 12 w 159"/>
                  <a:gd name="T85" fmla="*/ 145 h 150"/>
                  <a:gd name="T86" fmla="*/ 23 w 159"/>
                  <a:gd name="T87" fmla="*/ 150 h 150"/>
                  <a:gd name="T88" fmla="*/ 36 w 159"/>
                  <a:gd name="T89" fmla="*/ 145 h 150"/>
                  <a:gd name="T90" fmla="*/ 93 w 159"/>
                  <a:gd name="T91" fmla="*/ 85 h 150"/>
                  <a:gd name="T92" fmla="*/ 144 w 159"/>
                  <a:gd name="T93" fmla="*/ 71 h 150"/>
                  <a:gd name="T94" fmla="*/ 137 w 159"/>
                  <a:gd name="T95" fmla="*/ 54 h 150"/>
                  <a:gd name="T96" fmla="*/ 159 w 159"/>
                  <a:gd name="T97" fmla="*/ 25 h 150"/>
                  <a:gd name="T98" fmla="*/ 130 w 159"/>
                  <a:gd name="T99" fmla="*/ 37 h 150"/>
                  <a:gd name="T100" fmla="*/ 124 w 159"/>
                  <a:gd name="T101" fmla="*/ 24 h 150"/>
                  <a:gd name="T102" fmla="*/ 125 w 159"/>
                  <a:gd name="T103" fmla="*/ 17 h 150"/>
                  <a:gd name="T104" fmla="*/ 149 w 159"/>
                  <a:gd name="T105" fmla="*/ 6 h 150"/>
                  <a:gd name="T106" fmla="*/ 127 w 159"/>
                  <a:gd name="T107" fmla="*/ 0 h 150"/>
                  <a:gd name="T108" fmla="*/ 24 w 159"/>
                  <a:gd name="T109" fmla="*/ 138 h 150"/>
                  <a:gd name="T110" fmla="*/ 20 w 159"/>
                  <a:gd name="T111" fmla="*/ 136 h 150"/>
                  <a:gd name="T112" fmla="*/ 20 w 159"/>
                  <a:gd name="T113" fmla="*/ 128 h 150"/>
                  <a:gd name="T114" fmla="*/ 24 w 159"/>
                  <a:gd name="T115" fmla="*/ 126 h 150"/>
                  <a:gd name="T116" fmla="*/ 29 w 159"/>
                  <a:gd name="T117" fmla="*/ 128 h 150"/>
                  <a:gd name="T118" fmla="*/ 29 w 159"/>
                  <a:gd name="T119" fmla="*/ 136 h 150"/>
                  <a:gd name="T120" fmla="*/ 24 w 159"/>
                  <a:gd name="T121" fmla="*/ 13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9" h="150">
                    <a:moveTo>
                      <a:pt x="127" y="4"/>
                    </a:moveTo>
                    <a:cubicBezTo>
                      <a:pt x="132" y="4"/>
                      <a:pt x="136" y="5"/>
                      <a:pt x="140" y="6"/>
                    </a:cubicBezTo>
                    <a:cubicBezTo>
                      <a:pt x="123" y="13"/>
                      <a:pt x="123" y="13"/>
                      <a:pt x="123" y="13"/>
                    </a:cubicBezTo>
                    <a:cubicBezTo>
                      <a:pt x="121" y="14"/>
                      <a:pt x="121" y="14"/>
                      <a:pt x="121" y="14"/>
                    </a:cubicBezTo>
                    <a:cubicBezTo>
                      <a:pt x="121" y="16"/>
                      <a:pt x="121" y="16"/>
                      <a:pt x="121" y="16"/>
                    </a:cubicBezTo>
                    <a:cubicBezTo>
                      <a:pt x="120" y="23"/>
                      <a:pt x="120" y="23"/>
                      <a:pt x="120" y="23"/>
                    </a:cubicBezTo>
                    <a:cubicBezTo>
                      <a:pt x="120" y="24"/>
                      <a:pt x="120" y="24"/>
                      <a:pt x="120" y="24"/>
                    </a:cubicBezTo>
                    <a:cubicBezTo>
                      <a:pt x="120" y="25"/>
                      <a:pt x="120" y="25"/>
                      <a:pt x="120" y="25"/>
                    </a:cubicBezTo>
                    <a:cubicBezTo>
                      <a:pt x="126" y="39"/>
                      <a:pt x="126" y="39"/>
                      <a:pt x="126" y="39"/>
                    </a:cubicBezTo>
                    <a:cubicBezTo>
                      <a:pt x="128" y="43"/>
                      <a:pt x="128" y="43"/>
                      <a:pt x="128" y="43"/>
                    </a:cubicBezTo>
                    <a:cubicBezTo>
                      <a:pt x="131" y="41"/>
                      <a:pt x="131" y="41"/>
                      <a:pt x="131" y="41"/>
                    </a:cubicBezTo>
                    <a:cubicBezTo>
                      <a:pt x="152" y="32"/>
                      <a:pt x="152" y="32"/>
                      <a:pt x="152" y="32"/>
                    </a:cubicBezTo>
                    <a:cubicBezTo>
                      <a:pt x="148" y="38"/>
                      <a:pt x="143" y="46"/>
                      <a:pt x="135" y="50"/>
                    </a:cubicBezTo>
                    <a:cubicBezTo>
                      <a:pt x="132" y="52"/>
                      <a:pt x="132" y="52"/>
                      <a:pt x="132" y="52"/>
                    </a:cubicBezTo>
                    <a:cubicBezTo>
                      <a:pt x="133" y="56"/>
                      <a:pt x="133" y="56"/>
                      <a:pt x="133" y="56"/>
                    </a:cubicBezTo>
                    <a:cubicBezTo>
                      <a:pt x="138" y="68"/>
                      <a:pt x="138" y="68"/>
                      <a:pt x="138" y="68"/>
                    </a:cubicBezTo>
                    <a:cubicBezTo>
                      <a:pt x="126" y="69"/>
                      <a:pt x="98" y="74"/>
                      <a:pt x="90" y="83"/>
                    </a:cubicBezTo>
                    <a:cubicBezTo>
                      <a:pt x="33" y="142"/>
                      <a:pt x="33" y="142"/>
                      <a:pt x="33" y="142"/>
                    </a:cubicBezTo>
                    <a:cubicBezTo>
                      <a:pt x="33" y="142"/>
                      <a:pt x="28" y="146"/>
                      <a:pt x="23" y="146"/>
                    </a:cubicBezTo>
                    <a:cubicBezTo>
                      <a:pt x="20" y="146"/>
                      <a:pt x="17" y="144"/>
                      <a:pt x="15" y="142"/>
                    </a:cubicBezTo>
                    <a:cubicBezTo>
                      <a:pt x="7" y="134"/>
                      <a:pt x="13" y="125"/>
                      <a:pt x="15" y="123"/>
                    </a:cubicBezTo>
                    <a:cubicBezTo>
                      <a:pt x="80" y="71"/>
                      <a:pt x="80" y="71"/>
                      <a:pt x="80" y="71"/>
                    </a:cubicBezTo>
                    <a:cubicBezTo>
                      <a:pt x="80" y="71"/>
                      <a:pt x="80" y="71"/>
                      <a:pt x="80" y="71"/>
                    </a:cubicBezTo>
                    <a:cubicBezTo>
                      <a:pt x="80" y="70"/>
                      <a:pt x="80" y="70"/>
                      <a:pt x="80" y="70"/>
                    </a:cubicBezTo>
                    <a:cubicBezTo>
                      <a:pt x="93" y="58"/>
                      <a:pt x="98" y="36"/>
                      <a:pt x="102" y="23"/>
                    </a:cubicBezTo>
                    <a:cubicBezTo>
                      <a:pt x="103" y="19"/>
                      <a:pt x="103" y="17"/>
                      <a:pt x="104" y="15"/>
                    </a:cubicBezTo>
                    <a:cubicBezTo>
                      <a:pt x="106" y="7"/>
                      <a:pt x="107" y="7"/>
                      <a:pt x="121" y="4"/>
                    </a:cubicBezTo>
                    <a:cubicBezTo>
                      <a:pt x="122" y="4"/>
                      <a:pt x="122" y="4"/>
                      <a:pt x="122" y="4"/>
                    </a:cubicBezTo>
                    <a:cubicBezTo>
                      <a:pt x="124" y="4"/>
                      <a:pt x="125" y="4"/>
                      <a:pt x="127" y="4"/>
                    </a:cubicBezTo>
                    <a:cubicBezTo>
                      <a:pt x="127" y="4"/>
                      <a:pt x="127" y="4"/>
                      <a:pt x="127" y="4"/>
                    </a:cubicBezTo>
                    <a:moveTo>
                      <a:pt x="24" y="142"/>
                    </a:moveTo>
                    <a:cubicBezTo>
                      <a:pt x="27" y="142"/>
                      <a:pt x="30" y="141"/>
                      <a:pt x="31" y="139"/>
                    </a:cubicBezTo>
                    <a:cubicBezTo>
                      <a:pt x="35" y="135"/>
                      <a:pt x="35" y="129"/>
                      <a:pt x="31" y="125"/>
                    </a:cubicBezTo>
                    <a:cubicBezTo>
                      <a:pt x="30" y="123"/>
                      <a:pt x="27" y="122"/>
                      <a:pt x="24" y="122"/>
                    </a:cubicBezTo>
                    <a:cubicBezTo>
                      <a:pt x="22" y="122"/>
                      <a:pt x="19" y="123"/>
                      <a:pt x="17" y="125"/>
                    </a:cubicBezTo>
                    <a:cubicBezTo>
                      <a:pt x="13" y="129"/>
                      <a:pt x="13" y="135"/>
                      <a:pt x="17" y="139"/>
                    </a:cubicBezTo>
                    <a:cubicBezTo>
                      <a:pt x="19" y="141"/>
                      <a:pt x="22" y="142"/>
                      <a:pt x="24" y="142"/>
                    </a:cubicBezTo>
                    <a:moveTo>
                      <a:pt x="127" y="0"/>
                    </a:moveTo>
                    <a:cubicBezTo>
                      <a:pt x="125" y="0"/>
                      <a:pt x="123" y="0"/>
                      <a:pt x="121" y="0"/>
                    </a:cubicBezTo>
                    <a:cubicBezTo>
                      <a:pt x="106" y="3"/>
                      <a:pt x="103" y="4"/>
                      <a:pt x="100" y="13"/>
                    </a:cubicBezTo>
                    <a:cubicBezTo>
                      <a:pt x="97" y="23"/>
                      <a:pt x="93" y="53"/>
                      <a:pt x="77" y="68"/>
                    </a:cubicBezTo>
                    <a:cubicBezTo>
                      <a:pt x="12" y="120"/>
                      <a:pt x="12" y="120"/>
                      <a:pt x="12" y="120"/>
                    </a:cubicBezTo>
                    <a:cubicBezTo>
                      <a:pt x="12" y="120"/>
                      <a:pt x="0" y="133"/>
                      <a:pt x="12" y="145"/>
                    </a:cubicBezTo>
                    <a:cubicBezTo>
                      <a:pt x="16" y="148"/>
                      <a:pt x="20" y="150"/>
                      <a:pt x="23" y="150"/>
                    </a:cubicBezTo>
                    <a:cubicBezTo>
                      <a:pt x="30" y="150"/>
                      <a:pt x="36" y="145"/>
                      <a:pt x="36" y="145"/>
                    </a:cubicBezTo>
                    <a:cubicBezTo>
                      <a:pt x="93" y="85"/>
                      <a:pt x="93" y="85"/>
                      <a:pt x="93" y="85"/>
                    </a:cubicBezTo>
                    <a:cubicBezTo>
                      <a:pt x="102" y="76"/>
                      <a:pt x="144" y="71"/>
                      <a:pt x="144" y="71"/>
                    </a:cubicBezTo>
                    <a:cubicBezTo>
                      <a:pt x="137" y="54"/>
                      <a:pt x="137" y="54"/>
                      <a:pt x="137" y="54"/>
                    </a:cubicBezTo>
                    <a:cubicBezTo>
                      <a:pt x="153" y="46"/>
                      <a:pt x="159" y="25"/>
                      <a:pt x="159" y="25"/>
                    </a:cubicBezTo>
                    <a:cubicBezTo>
                      <a:pt x="130" y="37"/>
                      <a:pt x="130" y="37"/>
                      <a:pt x="130" y="37"/>
                    </a:cubicBezTo>
                    <a:cubicBezTo>
                      <a:pt x="124" y="24"/>
                      <a:pt x="124" y="24"/>
                      <a:pt x="124" y="24"/>
                    </a:cubicBezTo>
                    <a:cubicBezTo>
                      <a:pt x="125" y="17"/>
                      <a:pt x="125" y="17"/>
                      <a:pt x="125" y="17"/>
                    </a:cubicBezTo>
                    <a:cubicBezTo>
                      <a:pt x="149" y="6"/>
                      <a:pt x="149" y="6"/>
                      <a:pt x="149" y="6"/>
                    </a:cubicBezTo>
                    <a:cubicBezTo>
                      <a:pt x="149" y="6"/>
                      <a:pt x="139" y="0"/>
                      <a:pt x="127" y="0"/>
                    </a:cubicBezTo>
                    <a:close/>
                    <a:moveTo>
                      <a:pt x="24" y="138"/>
                    </a:moveTo>
                    <a:cubicBezTo>
                      <a:pt x="23" y="138"/>
                      <a:pt x="21" y="138"/>
                      <a:pt x="20" y="136"/>
                    </a:cubicBezTo>
                    <a:cubicBezTo>
                      <a:pt x="17" y="134"/>
                      <a:pt x="17" y="130"/>
                      <a:pt x="20" y="128"/>
                    </a:cubicBezTo>
                    <a:cubicBezTo>
                      <a:pt x="21" y="127"/>
                      <a:pt x="23" y="126"/>
                      <a:pt x="24" y="126"/>
                    </a:cubicBezTo>
                    <a:cubicBezTo>
                      <a:pt x="26" y="126"/>
                      <a:pt x="27" y="127"/>
                      <a:pt x="29" y="128"/>
                    </a:cubicBezTo>
                    <a:cubicBezTo>
                      <a:pt x="31" y="130"/>
                      <a:pt x="31" y="134"/>
                      <a:pt x="29" y="136"/>
                    </a:cubicBezTo>
                    <a:cubicBezTo>
                      <a:pt x="27" y="138"/>
                      <a:pt x="26" y="138"/>
                      <a:pt x="24" y="13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spTree>
    <p:extLst>
      <p:ext uri="{BB962C8B-B14F-4D97-AF65-F5344CB8AC3E}">
        <p14:creationId xmlns:p14="http://schemas.microsoft.com/office/powerpoint/2010/main" val="3754613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Learning is also Fun!</a:t>
            </a:r>
            <a:endParaRPr lang="en-IN" sz="4000" dirty="0"/>
          </a:p>
        </p:txBody>
      </p:sp>
      <p:pic>
        <p:nvPicPr>
          <p:cNvPr id="2" name="Graphic 1" descr="Juggler with solid fill">
            <a:extLst>
              <a:ext uri="{FF2B5EF4-FFF2-40B4-BE49-F238E27FC236}">
                <a16:creationId xmlns:a16="http://schemas.microsoft.com/office/drawing/2014/main" id="{05221367-599F-F73C-4BD3-0C82C72014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83676" y="2795529"/>
            <a:ext cx="1213691" cy="1213691"/>
          </a:xfrm>
          <a:prstGeom prst="rect">
            <a:avLst/>
          </a:prstGeom>
        </p:spPr>
      </p:pic>
    </p:spTree>
    <p:extLst>
      <p:ext uri="{BB962C8B-B14F-4D97-AF65-F5344CB8AC3E}">
        <p14:creationId xmlns:p14="http://schemas.microsoft.com/office/powerpoint/2010/main" val="660662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3082285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is also Fun!</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18</a:t>
            </a:fld>
            <a:endParaRPr lang="en-IN" dirty="0"/>
          </a:p>
        </p:txBody>
      </p:sp>
      <p:pic>
        <p:nvPicPr>
          <p:cNvPr id="2" name="Graphic 1" descr="Juggler with solid fill">
            <a:extLst>
              <a:ext uri="{FF2B5EF4-FFF2-40B4-BE49-F238E27FC236}">
                <a16:creationId xmlns:a16="http://schemas.microsoft.com/office/drawing/2014/main" id="{09B39B69-AA92-EAA5-718F-24380CF246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19674" y="124674"/>
            <a:ext cx="1213691" cy="1213691"/>
          </a:xfrm>
          <a:prstGeom prst="rect">
            <a:avLst/>
          </a:prstGeom>
        </p:spPr>
      </p:pic>
      <p:sp>
        <p:nvSpPr>
          <p:cNvPr id="11" name="Content Placeholder 2">
            <a:extLst>
              <a:ext uri="{FF2B5EF4-FFF2-40B4-BE49-F238E27FC236}">
                <a16:creationId xmlns:a16="http://schemas.microsoft.com/office/drawing/2014/main" id="{8CC1343B-2E39-FEFF-8FF6-46822F18B432}"/>
              </a:ext>
            </a:extLst>
          </p:cNvPr>
          <p:cNvSpPr txBox="1">
            <a:spLocks/>
          </p:cNvSpPr>
          <p:nvPr/>
        </p:nvSpPr>
        <p:spPr>
          <a:xfrm>
            <a:off x="442195" y="1963818"/>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marR="0">
              <a:lnSpc>
                <a:spcPct val="115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How Your Learning Was Fun This Week:</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lvl="1" indent="0">
              <a:lnSpc>
                <a:spcPct val="115000"/>
              </a:lnSpc>
              <a:spcBef>
                <a:spcPts val="0"/>
              </a:spcBef>
              <a:spcAft>
                <a:spcPts val="800"/>
              </a:spcAft>
              <a:buNone/>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Learning was engaging and enjoyable this week with hands-on activities and role-playing exercises that made complex concepts more accessible and fun.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Group Activity:</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lvl="1" indent="0">
              <a:lnSpc>
                <a:spcPct val="115000"/>
              </a:lnSpc>
              <a:spcBef>
                <a:spcPts val="0"/>
              </a:spcBef>
              <a:spcAft>
                <a:spcPts val="800"/>
              </a:spcAft>
              <a:buNone/>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In a team of six, we created a poster on managing complexity in professional settings. This collaborative exercise emphasized teamwork and problem-solving.</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Funny Incident with New Learning:</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lvl="1" indent="0">
              <a:lnSpc>
                <a:spcPct val="115000"/>
              </a:lnSpc>
              <a:spcBef>
                <a:spcPts val="0"/>
              </a:spcBef>
              <a:spcAft>
                <a:spcPts val="800"/>
              </a:spcAft>
              <a:buNone/>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During the "Mumble Jumble" activity, we had to form a sentence with scrambled words, leading to some humorous mix-ups. It highlighted the importance of communication and teamwork in a lighthearted way.</a:t>
            </a:r>
          </a:p>
        </p:txBody>
      </p:sp>
      <p:sp>
        <p:nvSpPr>
          <p:cNvPr id="12" name="Content Placeholder 3">
            <a:extLst>
              <a:ext uri="{FF2B5EF4-FFF2-40B4-BE49-F238E27FC236}">
                <a16:creationId xmlns:a16="http://schemas.microsoft.com/office/drawing/2014/main" id="{5A873A1A-E63F-91AE-7D43-ED0F86870147}"/>
              </a:ext>
            </a:extLst>
          </p:cNvPr>
          <p:cNvSpPr txBox="1">
            <a:spLocks/>
          </p:cNvSpPr>
          <p:nvPr/>
        </p:nvSpPr>
        <p:spPr>
          <a:xfrm>
            <a:off x="6400800" y="1963818"/>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endParaRPr lang="en-US" sz="2000" dirty="0"/>
          </a:p>
        </p:txBody>
      </p:sp>
      <p:pic>
        <p:nvPicPr>
          <p:cNvPr id="9" name="Picture 8">
            <a:extLst>
              <a:ext uri="{FF2B5EF4-FFF2-40B4-BE49-F238E27FC236}">
                <a16:creationId xmlns:a16="http://schemas.microsoft.com/office/drawing/2014/main" id="{93396DD3-EA17-9292-B6D0-E9C6530042D1}"/>
              </a:ext>
            </a:extLst>
          </p:cNvPr>
          <p:cNvPicPr>
            <a:picLocks noChangeAspect="1"/>
          </p:cNvPicPr>
          <p:nvPr/>
        </p:nvPicPr>
        <p:blipFill rotWithShape="1">
          <a:blip r:embed="rId7" cstate="screen">
            <a:extLst>
              <a:ext uri="{28A0092B-C50C-407E-A947-70E740481C1C}">
                <a14:useLocalDpi xmlns:a14="http://schemas.microsoft.com/office/drawing/2010/main" val="0"/>
              </a:ext>
            </a:extLst>
          </a:blip>
          <a:srcRect l="25402" t="16729" r="22649" b="15168"/>
          <a:stretch/>
        </p:blipFill>
        <p:spPr>
          <a:xfrm rot="16200000">
            <a:off x="9938106" y="4259812"/>
            <a:ext cx="1250203" cy="2185258"/>
          </a:xfrm>
          <a:prstGeom prst="rect">
            <a:avLst/>
          </a:prstGeom>
        </p:spPr>
      </p:pic>
      <p:pic>
        <p:nvPicPr>
          <p:cNvPr id="14" name="Picture 13" descr="A piece of paper with writing on it&#10;&#10;Description automatically generated">
            <a:extLst>
              <a:ext uri="{FF2B5EF4-FFF2-40B4-BE49-F238E27FC236}">
                <a16:creationId xmlns:a16="http://schemas.microsoft.com/office/drawing/2014/main" id="{63662A13-8285-747D-59EB-8A94CC814216}"/>
              </a:ext>
            </a:extLst>
          </p:cNvPr>
          <p:cNvPicPr>
            <a:picLocks noChangeAspect="1"/>
          </p:cNvPicPr>
          <p:nvPr/>
        </p:nvPicPr>
        <p:blipFill rotWithShape="1">
          <a:blip r:embed="rId8" cstate="screen">
            <a:extLst>
              <a:ext uri="{28A0092B-C50C-407E-A947-70E740481C1C}">
                <a14:useLocalDpi xmlns:a14="http://schemas.microsoft.com/office/drawing/2010/main" val="0"/>
              </a:ext>
            </a:extLst>
          </a:blip>
          <a:srcRect l="6850" t="9558" r="39184" b="14728"/>
          <a:stretch/>
        </p:blipFill>
        <p:spPr>
          <a:xfrm rot="16200000">
            <a:off x="7046959" y="4174491"/>
            <a:ext cx="1269921" cy="2375620"/>
          </a:xfrm>
          <a:prstGeom prst="rect">
            <a:avLst/>
          </a:prstGeom>
        </p:spPr>
      </p:pic>
      <p:pic>
        <p:nvPicPr>
          <p:cNvPr id="6" name="Picture 5" descr="A white paper with colorful sticky notes on it&#10;&#10;Description automatically generated">
            <a:extLst>
              <a:ext uri="{FF2B5EF4-FFF2-40B4-BE49-F238E27FC236}">
                <a16:creationId xmlns:a16="http://schemas.microsoft.com/office/drawing/2014/main" id="{E5EB5594-0FCF-9AA7-0F84-28105C5A6F0E}"/>
              </a:ext>
            </a:extLst>
          </p:cNvPr>
          <p:cNvPicPr>
            <a:picLocks noChangeAspect="1"/>
          </p:cNvPicPr>
          <p:nvPr/>
        </p:nvPicPr>
        <p:blipFill rotWithShape="1">
          <a:blip r:embed="rId9" cstate="screen">
            <a:extLst>
              <a:ext uri="{28A0092B-C50C-407E-A947-70E740481C1C}">
                <a14:useLocalDpi xmlns:a14="http://schemas.microsoft.com/office/drawing/2010/main" val="0"/>
              </a:ext>
            </a:extLst>
          </a:blip>
          <a:srcRect t="11036" b="6498"/>
          <a:stretch/>
        </p:blipFill>
        <p:spPr>
          <a:xfrm>
            <a:off x="6914510" y="1991809"/>
            <a:ext cx="4323286" cy="2673920"/>
          </a:xfrm>
          <a:prstGeom prst="rect">
            <a:avLst/>
          </a:prstGeom>
        </p:spPr>
      </p:pic>
    </p:spTree>
    <p:extLst>
      <p:ext uri="{BB962C8B-B14F-4D97-AF65-F5344CB8AC3E}">
        <p14:creationId xmlns:p14="http://schemas.microsoft.com/office/powerpoint/2010/main" val="1148838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6743480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Summary</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19</a:t>
            </a:fld>
            <a:endParaRPr lang="en-IN" dirty="0"/>
          </a:p>
        </p:txBody>
      </p:sp>
      <p:pic>
        <p:nvPicPr>
          <p:cNvPr id="5" name="Graphic 4" descr="Future with solid fill">
            <a:extLst>
              <a:ext uri="{FF2B5EF4-FFF2-40B4-BE49-F238E27FC236}">
                <a16:creationId xmlns:a16="http://schemas.microsoft.com/office/drawing/2014/main" id="{4C05FBB4-1D96-ED51-AB17-618E4D4052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24305" y="129305"/>
            <a:ext cx="1204430" cy="1204430"/>
          </a:xfrm>
          <a:prstGeom prst="rect">
            <a:avLst/>
          </a:prstGeom>
        </p:spPr>
      </p:pic>
      <p:sp>
        <p:nvSpPr>
          <p:cNvPr id="6" name="Text Placeholder 1">
            <a:extLst>
              <a:ext uri="{FF2B5EF4-FFF2-40B4-BE49-F238E27FC236}">
                <a16:creationId xmlns:a16="http://schemas.microsoft.com/office/drawing/2014/main" id="{AC2F88D2-81D4-FAD4-568E-A3F495B06411}"/>
              </a:ext>
            </a:extLst>
          </p:cNvPr>
          <p:cNvSpPr txBox="1">
            <a:spLocks/>
          </p:cNvSpPr>
          <p:nvPr/>
        </p:nvSpPr>
        <p:spPr>
          <a:xfrm>
            <a:off x="812799" y="1624200"/>
            <a:ext cx="9804401" cy="4010139"/>
          </a:xfrm>
          <a:prstGeom prst="rect">
            <a:avLst/>
          </a:prstGeom>
        </p:spPr>
        <p:txBody>
          <a:bodyPr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000" dirty="0"/>
              <a:t>Quick summary</a:t>
            </a:r>
          </a:p>
          <a:p>
            <a:pPr marL="457200" lvl="1" indent="0">
              <a:lnSpc>
                <a:spcPct val="100000"/>
              </a:lnSpc>
              <a:buNone/>
            </a:pPr>
            <a:r>
              <a:rPr lang="en-US" sz="2000" dirty="0"/>
              <a:t>Transitioning from college to the corporate world requires more than just adapting to new tasks; it demands a shift in mindset, embracing continuous growth, and refining interpersonal skills. These elements, coupled with effective stakeholder management and professional grooming, are critical for a seamless transition into corporate life.</a:t>
            </a:r>
          </a:p>
          <a:p>
            <a:pPr>
              <a:lnSpc>
                <a:spcPct val="100000"/>
              </a:lnSpc>
            </a:pPr>
            <a:r>
              <a:rPr lang="en-US" sz="1800" dirty="0"/>
              <a:t>Importance of topics of upcoming week</a:t>
            </a:r>
          </a:p>
          <a:p>
            <a:pPr marL="457200" lvl="1" indent="0">
              <a:lnSpc>
                <a:spcPct val="100000"/>
              </a:lnSpc>
              <a:buNone/>
            </a:pPr>
            <a:r>
              <a:rPr lang="en-US" sz="1800" dirty="0"/>
              <a:t>Next week's focus on technical training will be a vital step in bridging the gap between theoretical knowledge and practical application. This technical foundation will empower us to tackle real-world challenges with confidence and precision, ensuring that we’re not just prepared, but also proactive in our roles.</a:t>
            </a:r>
          </a:p>
          <a:p>
            <a:pPr>
              <a:lnSpc>
                <a:spcPct val="100000"/>
              </a:lnSpc>
            </a:pPr>
            <a:r>
              <a:rPr lang="en-US" sz="1800" dirty="0"/>
              <a:t>Connectivity of topics from current week</a:t>
            </a:r>
          </a:p>
          <a:p>
            <a:pPr marL="457200" lvl="1" indent="0">
              <a:lnSpc>
                <a:spcPct val="100000"/>
              </a:lnSpc>
              <a:buNone/>
            </a:pPr>
            <a:r>
              <a:rPr lang="en-US" sz="1800" dirty="0"/>
              <a:t>The skills we honed this week, from stakeholder management to professional conduct, will serve as the backbone for our upcoming team activities. The adaptability, trust, and communication strategies we’ve practiced will be key to successfully navigating the technical challenges ahead, ensuring that we collaborate effectively and complete projects smoothly.</a:t>
            </a:r>
          </a:p>
        </p:txBody>
      </p:sp>
    </p:spTree>
    <p:extLst>
      <p:ext uri="{BB962C8B-B14F-4D97-AF65-F5344CB8AC3E}">
        <p14:creationId xmlns:p14="http://schemas.microsoft.com/office/powerpoint/2010/main" val="3865850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95DA231-959C-B3E0-7DA4-876736A38BC8}"/>
              </a:ext>
            </a:extLst>
          </p:cNvPr>
          <p:cNvGraphicFramePr>
            <a:graphicFrameLocks noChangeAspect="1"/>
          </p:cNvGraphicFramePr>
          <p:nvPr>
            <p:custDataLst>
              <p:tags r:id="rId1"/>
            </p:custDataLst>
            <p:extLst>
              <p:ext uri="{D42A27DB-BD31-4B8C-83A1-F6EECF244321}">
                <p14:modId xmlns:p14="http://schemas.microsoft.com/office/powerpoint/2010/main" val="16324474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think-cell data - do not delete" hidden="1">
                        <a:extLst>
                          <a:ext uri="{FF2B5EF4-FFF2-40B4-BE49-F238E27FC236}">
                            <a16:creationId xmlns:a16="http://schemas.microsoft.com/office/drawing/2014/main" id="{595DA231-959C-B3E0-7DA4-876736A38BC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56243872-C66F-EDEB-B185-CE420E5D6837}"/>
              </a:ext>
            </a:extLst>
          </p:cNvPr>
          <p:cNvSpPr>
            <a:spLocks noGrp="1"/>
          </p:cNvSpPr>
          <p:nvPr>
            <p:ph type="title"/>
          </p:nvPr>
        </p:nvSpPr>
        <p:spPr>
          <a:xfrm>
            <a:off x="989814" y="273377"/>
            <a:ext cx="10441782" cy="631596"/>
          </a:xfrm>
          <a:solidFill>
            <a:schemeClr val="accent1"/>
          </a:solidFill>
        </p:spPr>
        <p:txBody>
          <a:bodyPr vert="horz" anchor="ctr">
            <a:normAutofit/>
          </a:bodyPr>
          <a:lstStyle/>
          <a:p>
            <a:pPr algn="ctr"/>
            <a:r>
              <a:rPr lang="en-US" sz="3600" b="1" dirty="0">
                <a:ln w="0"/>
                <a:solidFill>
                  <a:schemeClr val="bg1"/>
                </a:solidFill>
                <a:effectLst>
                  <a:outerShdw blurRad="38100" dist="25400" dir="5400000" algn="ctr" rotWithShape="0">
                    <a:srgbClr val="6E747A">
                      <a:alpha val="43000"/>
                    </a:srgbClr>
                  </a:outerShdw>
                </a:effectLst>
              </a:rPr>
              <a:t>About Me</a:t>
            </a:r>
            <a:endParaRPr lang="en-IN" sz="3600" b="1" dirty="0">
              <a:solidFill>
                <a:schemeClr val="bg1"/>
              </a:solidFill>
            </a:endParaRPr>
          </a:p>
        </p:txBody>
      </p:sp>
      <p:sp>
        <p:nvSpPr>
          <p:cNvPr id="4" name="Slide Number Placeholder 3">
            <a:extLst>
              <a:ext uri="{FF2B5EF4-FFF2-40B4-BE49-F238E27FC236}">
                <a16:creationId xmlns:a16="http://schemas.microsoft.com/office/drawing/2014/main" id="{06C725D5-7581-AA70-6229-D8DC020A1CF5}"/>
              </a:ext>
            </a:extLst>
          </p:cNvPr>
          <p:cNvSpPr>
            <a:spLocks noGrp="1"/>
          </p:cNvSpPr>
          <p:nvPr>
            <p:ph type="sldNum" sz="quarter" idx="15"/>
          </p:nvPr>
        </p:nvSpPr>
        <p:spPr/>
        <p:txBody>
          <a:bodyPr/>
          <a:lstStyle/>
          <a:p>
            <a:fld id="{0879F475-59B1-4993-848A-C2B683DE9AF5}" type="slidenum">
              <a:rPr lang="en-IN" smtClean="0"/>
              <a:pPr/>
              <a:t>2</a:t>
            </a:fld>
            <a:endParaRPr lang="en-IN" dirty="0"/>
          </a:p>
        </p:txBody>
      </p:sp>
      <p:sp>
        <p:nvSpPr>
          <p:cNvPr id="10" name="Content Placeholder 2">
            <a:extLst>
              <a:ext uri="{FF2B5EF4-FFF2-40B4-BE49-F238E27FC236}">
                <a16:creationId xmlns:a16="http://schemas.microsoft.com/office/drawing/2014/main" id="{1119CB9E-042F-11E8-F683-654626D307B3}"/>
              </a:ext>
            </a:extLst>
          </p:cNvPr>
          <p:cNvSpPr txBox="1">
            <a:spLocks/>
          </p:cNvSpPr>
          <p:nvPr/>
        </p:nvSpPr>
        <p:spPr>
          <a:xfrm>
            <a:off x="442195" y="1831738"/>
            <a:ext cx="5653806" cy="4076241"/>
          </a:xfrm>
          <a:prstGeom prst="rect">
            <a:avLst/>
          </a:prstGeom>
          <a:ln>
            <a:solidFill>
              <a:schemeClr val="tx1"/>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2400" b="0" i="0" dirty="0">
                <a:solidFill>
                  <a:srgbClr val="000000"/>
                </a:solidFill>
                <a:effectLst/>
                <a:highlight>
                  <a:srgbClr val="FFFFFF"/>
                </a:highlight>
                <a:latin typeface="Work Sans" panose="020F0502020204030204" pitchFamily="2" charset="0"/>
              </a:rPr>
              <a:t>Seek to understand rather than to be understood.</a:t>
            </a:r>
            <a:endParaRPr lang="en-US" sz="2000" dirty="0"/>
          </a:p>
        </p:txBody>
      </p:sp>
      <p:sp>
        <p:nvSpPr>
          <p:cNvPr id="11" name="Content Placeholder 3">
            <a:extLst>
              <a:ext uri="{FF2B5EF4-FFF2-40B4-BE49-F238E27FC236}">
                <a16:creationId xmlns:a16="http://schemas.microsoft.com/office/drawing/2014/main" id="{CE0DDF5F-FE47-F9A2-FE84-53B63DFF494D}"/>
              </a:ext>
            </a:extLst>
          </p:cNvPr>
          <p:cNvSpPr txBox="1">
            <a:spLocks/>
          </p:cNvSpPr>
          <p:nvPr/>
        </p:nvSpPr>
        <p:spPr>
          <a:xfrm>
            <a:off x="6400800" y="1831738"/>
            <a:ext cx="5350706" cy="4076241"/>
          </a:xfrm>
          <a:prstGeom prst="rect">
            <a:avLst/>
          </a:prstGeom>
          <a:ln>
            <a:solidFill>
              <a:schemeClr val="tx1"/>
            </a:solid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000" dirty="0"/>
          </a:p>
        </p:txBody>
      </p:sp>
      <p:pic>
        <p:nvPicPr>
          <p:cNvPr id="5124" name="Picture 4" descr="Seek First to Understand, Then to Be Understood | by Hendra Susanto | Medium">
            <a:extLst>
              <a:ext uri="{FF2B5EF4-FFF2-40B4-BE49-F238E27FC236}">
                <a16:creationId xmlns:a16="http://schemas.microsoft.com/office/drawing/2014/main" id="{1A094AD5-FB7A-6934-1D2E-C91E811EA38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523" t="6982" r="9139"/>
          <a:stretch/>
        </p:blipFill>
        <p:spPr bwMode="auto">
          <a:xfrm>
            <a:off x="6639155" y="2281688"/>
            <a:ext cx="4873995" cy="3176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832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2BCC5FF-5A86-457C-9D70-8722A7CA3A57}"/>
              </a:ext>
            </a:extLst>
          </p:cNvPr>
          <p:cNvSpPr>
            <a:spLocks noGrp="1"/>
          </p:cNvSpPr>
          <p:nvPr>
            <p:ph type="body" sz="quarter" idx="12"/>
          </p:nvPr>
        </p:nvSpPr>
        <p:spPr>
          <a:xfrm>
            <a:off x="545642" y="2673043"/>
            <a:ext cx="10525125" cy="923330"/>
          </a:xfrm>
        </p:spPr>
        <p:txBody>
          <a:bodyPr/>
          <a:lstStyle/>
          <a:p>
            <a:pPr algn="ctr"/>
            <a:r>
              <a:rPr lang="en-US" sz="6000" dirty="0"/>
              <a:t>Thank</a:t>
            </a:r>
            <a:r>
              <a:rPr lang="en-US" sz="3200" dirty="0"/>
              <a:t> </a:t>
            </a:r>
            <a:r>
              <a:rPr lang="en-US" sz="5400" dirty="0"/>
              <a:t>You</a:t>
            </a:r>
            <a:endParaRPr lang="en-US" sz="3200" dirty="0"/>
          </a:p>
        </p:txBody>
      </p:sp>
    </p:spTree>
    <p:extLst>
      <p:ext uri="{BB962C8B-B14F-4D97-AF65-F5344CB8AC3E}">
        <p14:creationId xmlns:p14="http://schemas.microsoft.com/office/powerpoint/2010/main" val="3805975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My learnings from this week!</a:t>
            </a:r>
            <a:endParaRPr lang="en-IN" sz="4000" dirty="0"/>
          </a:p>
        </p:txBody>
      </p:sp>
      <p:pic>
        <p:nvPicPr>
          <p:cNvPr id="2" name="Graphic 1" descr="Idea outline">
            <a:extLst>
              <a:ext uri="{FF2B5EF4-FFF2-40B4-BE49-F238E27FC236}">
                <a16:creationId xmlns:a16="http://schemas.microsoft.com/office/drawing/2014/main" id="{5ED103A7-D95B-E42C-6356-53269A110E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27744" y="2869895"/>
            <a:ext cx="1090788" cy="1090788"/>
          </a:xfrm>
          <a:prstGeom prst="rect">
            <a:avLst/>
          </a:prstGeom>
        </p:spPr>
      </p:pic>
    </p:spTree>
    <p:extLst>
      <p:ext uri="{BB962C8B-B14F-4D97-AF65-F5344CB8AC3E}">
        <p14:creationId xmlns:p14="http://schemas.microsoft.com/office/powerpoint/2010/main" val="942789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1913734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1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4</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70324"/>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700" b="1" dirty="0"/>
              <a:t>Key learning</a:t>
            </a:r>
            <a:endParaRPr lang="en-US" sz="600" b="1" dirty="0"/>
          </a:p>
          <a:p>
            <a:pPr marL="457200" lvl="1" indent="0" algn="just">
              <a:buNone/>
            </a:pPr>
            <a:r>
              <a:rPr lang="en-GB" sz="700" dirty="0"/>
              <a:t>The first class of soft skills covers several crucial aspects of professional behaviour. It emphasizes the importance of attributes such as integrity, self-awareness, managing complexity, and maintaining a growth mindset. Additionally, it highlights the significance of grooming, effective communication, and proper etiquette in various professional settings, including telephone, chat, and video calls.</a:t>
            </a:r>
            <a:endParaRPr lang="en-US" sz="700" dirty="0"/>
          </a:p>
          <a:p>
            <a:pPr algn="just"/>
            <a:r>
              <a:rPr lang="en-US" sz="700" b="1" dirty="0"/>
              <a:t>Key takeaway</a:t>
            </a:r>
          </a:p>
          <a:p>
            <a:pPr marL="457200" lvl="1" indent="0" algn="just">
              <a:buNone/>
            </a:pPr>
            <a:r>
              <a:rPr lang="en-GB" sz="700" dirty="0"/>
              <a:t>Professionalism is multifaceted, encompassing not only technical skills but also how one conducts oneself in different situations. Key attributes include:</a:t>
            </a:r>
          </a:p>
          <a:p>
            <a:pPr lvl="1" algn="just">
              <a:buFont typeface="Wingdings" panose="05000000000000000000" pitchFamily="2" charset="2"/>
              <a:buChar char="q"/>
            </a:pPr>
            <a:r>
              <a:rPr lang="en-GB" sz="700" dirty="0"/>
              <a:t>Integrity: Adhering to moral and ethical principles.</a:t>
            </a:r>
          </a:p>
          <a:p>
            <a:pPr lvl="1" algn="just">
              <a:buFont typeface="Wingdings" panose="05000000000000000000" pitchFamily="2" charset="2"/>
              <a:buChar char="q"/>
            </a:pPr>
            <a:r>
              <a:rPr lang="en-GB" sz="700" dirty="0"/>
              <a:t>Self-awareness: Understanding one’s strengths and weaknesses.</a:t>
            </a:r>
          </a:p>
          <a:p>
            <a:pPr lvl="1" algn="just">
              <a:buFont typeface="Wingdings" panose="05000000000000000000" pitchFamily="2" charset="2"/>
              <a:buChar char="q"/>
            </a:pPr>
            <a:r>
              <a:rPr lang="en-GB" sz="700" dirty="0"/>
              <a:t>Managing Complexity: Being able to handle complex situations effectively.</a:t>
            </a:r>
          </a:p>
          <a:p>
            <a:pPr lvl="1" algn="just">
              <a:buFont typeface="Wingdings" panose="05000000000000000000" pitchFamily="2" charset="2"/>
              <a:buChar char="q"/>
            </a:pPr>
            <a:r>
              <a:rPr lang="en-GB" sz="700" dirty="0"/>
              <a:t>Growth Mindset: Believing in the ability to develop skills through effort and practice.</a:t>
            </a:r>
          </a:p>
          <a:p>
            <a:pPr lvl="1" algn="just">
              <a:buFont typeface="Wingdings" panose="05000000000000000000" pitchFamily="2" charset="2"/>
              <a:buChar char="q"/>
            </a:pPr>
            <a:r>
              <a:rPr lang="en-GB" sz="700" dirty="0"/>
              <a:t>Effective Communication: Clear and respectful communication in all forms.</a:t>
            </a:r>
          </a:p>
          <a:p>
            <a:pPr lvl="1" algn="just">
              <a:buFont typeface="Wingdings" panose="05000000000000000000" pitchFamily="2" charset="2"/>
              <a:buChar char="q"/>
            </a:pPr>
            <a:r>
              <a:rPr lang="en-GB" sz="700" dirty="0"/>
              <a:t>Grooming: Maintaining a neat and professional appearance.</a:t>
            </a:r>
            <a:endParaRPr lang="en-US" sz="700" dirty="0"/>
          </a:p>
          <a:p>
            <a:pPr algn="just"/>
            <a:r>
              <a:rPr lang="en-GB" sz="700" b="1" dirty="0"/>
              <a:t>Activities</a:t>
            </a:r>
          </a:p>
          <a:p>
            <a:pPr lvl="1" algn="just"/>
            <a:r>
              <a:rPr lang="en-GB" sz="700" dirty="0"/>
              <a:t>First Activity: Managing Complexity in the Professional Environment</a:t>
            </a:r>
          </a:p>
          <a:p>
            <a:pPr marL="914400" lvl="2" indent="0" algn="just">
              <a:buNone/>
            </a:pPr>
            <a:r>
              <a:rPr lang="en-GB" sz="700" dirty="0"/>
              <a:t>In this activity, we created a poster or chart as a team of six people, focusing on managing complexity in business, ideology, team dynamics, and technical aspects. This exercise helped us understand the multifaceted nature of complexity in professional settings and how to address it effectively.</a:t>
            </a:r>
          </a:p>
          <a:p>
            <a:pPr lvl="1" algn="just"/>
            <a:r>
              <a:rPr lang="en-GB" sz="700" dirty="0"/>
              <a:t>Second Activity: Role Play on Mobile Etiquette</a:t>
            </a:r>
          </a:p>
          <a:p>
            <a:pPr marL="914400" lvl="2" indent="0" algn="just">
              <a:buNone/>
            </a:pPr>
            <a:r>
              <a:rPr lang="en-GB" sz="700" dirty="0"/>
              <a:t>We performed a role play in teams of six, demonstrating the dos and don’ts of telephone/mobile conversations. We created two sets of scenes, each showing four scenarios of proper and improper mobile conversation etiquette. This activity highlighted the importance of effective communication and proper etiquette in maintaining professionalism.</a:t>
            </a:r>
            <a:endParaRPr lang="en-US" sz="700" dirty="0"/>
          </a:p>
          <a:p>
            <a:pPr algn="just"/>
            <a:r>
              <a:rPr lang="en-US" sz="700" b="1" dirty="0"/>
              <a:t>How do I personally see this concept implemented in the Energy sector</a:t>
            </a:r>
          </a:p>
          <a:p>
            <a:pPr marL="457200" lvl="1" indent="0" algn="just">
              <a:buNone/>
            </a:pPr>
            <a:r>
              <a:rPr lang="en-GB" sz="700" dirty="0"/>
              <a:t>In the Energy sector, professionalism is essential due to the high stakes in safety, environmental impact, and financial investments. Professionals must exhibit integrity, effective communication, and a commitment to continuous learning to manage complex challenges and drive innovation. A growth mindset aids in adapting to new technologies, while clear communication ensures adherence to safety protocols.</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5" name="Picture 4" descr="A group of people standing around a table&#10;&#10;Description automatically generated">
            <a:extLst>
              <a:ext uri="{FF2B5EF4-FFF2-40B4-BE49-F238E27FC236}">
                <a16:creationId xmlns:a16="http://schemas.microsoft.com/office/drawing/2014/main" id="{7A34FCD7-355B-2AC9-5F96-5AC0BF61AFFC}"/>
              </a:ext>
            </a:extLst>
          </p:cNvPr>
          <p:cNvPicPr>
            <a:picLocks noChangeAspect="1"/>
          </p:cNvPicPr>
          <p:nvPr/>
        </p:nvPicPr>
        <p:blipFill rotWithShape="1">
          <a:blip r:embed="rId7" cstate="screen">
            <a:extLst>
              <a:ext uri="{28A0092B-C50C-407E-A947-70E740481C1C}">
                <a14:useLocalDpi xmlns:a14="http://schemas.microsoft.com/office/drawing/2010/main" val="0"/>
              </a:ext>
            </a:extLst>
          </a:blip>
          <a:srcRect l="11755" r="10979" b="29308"/>
          <a:stretch/>
        </p:blipFill>
        <p:spPr>
          <a:xfrm>
            <a:off x="6490908" y="2134500"/>
            <a:ext cx="5170488" cy="3547887"/>
          </a:xfrm>
          <a:prstGeom prst="rect">
            <a:avLst/>
          </a:prstGeom>
        </p:spPr>
      </p:pic>
    </p:spTree>
    <p:extLst>
      <p:ext uri="{BB962C8B-B14F-4D97-AF65-F5344CB8AC3E}">
        <p14:creationId xmlns:p14="http://schemas.microsoft.com/office/powerpoint/2010/main" val="245881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2232611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2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5</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100" b="1" dirty="0"/>
              <a:t>Key learning</a:t>
            </a:r>
          </a:p>
          <a:p>
            <a:pPr lvl="1" algn="just"/>
            <a:r>
              <a:rPr lang="en-US" sz="800" dirty="0"/>
              <a:t>Understanding and managing stakeholder relationships is key to ensuring project success, as it enhances alignment, improves risk management, and fosters positive relationships.</a:t>
            </a:r>
          </a:p>
          <a:p>
            <a:pPr lvl="1" algn="just"/>
            <a:r>
              <a:rPr lang="en-US" sz="800" dirty="0"/>
              <a:t>Building trust within teams and with external stakeholders can significantly enhance collaboration, decision-making, and overall project success.</a:t>
            </a:r>
          </a:p>
          <a:p>
            <a:pPr algn="just"/>
            <a:r>
              <a:rPr lang="en-US" sz="1100" b="1" dirty="0"/>
              <a:t>Key takeaway</a:t>
            </a:r>
          </a:p>
          <a:p>
            <a:pPr lvl="1" algn="just"/>
            <a:r>
              <a:rPr lang="en-US" sz="800" dirty="0"/>
              <a:t>Proactive stakeholder management can significantly improve project outcomes by ensuring that all parties are engaged, informed, and aligned towards common goals.</a:t>
            </a:r>
          </a:p>
          <a:p>
            <a:pPr lvl="1" algn="just"/>
            <a:r>
              <a:rPr lang="en-US" sz="800" dirty="0"/>
              <a:t>Trust leads to faster communication, reduced conflicts, and a more positive working environment, which are critical for high-performing teams.</a:t>
            </a:r>
          </a:p>
          <a:p>
            <a:pPr algn="just"/>
            <a:r>
              <a:rPr lang="en-US" sz="1100" b="1" dirty="0"/>
              <a:t>How do I personally see this concept implemented in the Energy sector</a:t>
            </a:r>
          </a:p>
          <a:p>
            <a:pPr lvl="1" algn="just"/>
            <a:r>
              <a:rPr lang="en-US" sz="800" dirty="0"/>
              <a:t>In the energy sector, engaging diverse stakeholders like regulators, communities, and investors is key. Effective management ensures project compliance and support from influential parties.</a:t>
            </a:r>
          </a:p>
          <a:p>
            <a:pPr lvl="1" algn="just"/>
            <a:r>
              <a:rPr lang="en-US" sz="800" dirty="0"/>
              <a:t>Trust is crucial in high-stakes energy projects with complex collaborations. Building trust with team members and stakeholders leads to smoother operations and better project outcomes.</a:t>
            </a:r>
          </a:p>
          <a:p>
            <a:pPr algn="just"/>
            <a:r>
              <a:rPr lang="en-US" sz="1100" b="1" dirty="0"/>
              <a:t>Activity</a:t>
            </a:r>
          </a:p>
          <a:p>
            <a:pPr lvl="1" algn="just"/>
            <a:r>
              <a:rPr lang="en-US" sz="800" dirty="0"/>
              <a:t>In a team of seven, we reviewed Sarah’s efforts to revitalize her university’s Environmental Club through rebranding, partnerships, and events. We identified stakeholders (students, faculty, admin, local groups) and classified them using the Power-Interest Grid: inform (low interest students), collaborate (active members), monitor (general student body), and satisfy (admin, local partners).</a:t>
            </a:r>
          </a:p>
          <a:p>
            <a:pPr lvl="1" algn="just"/>
            <a:r>
              <a:rPr lang="en-US" sz="800" dirty="0"/>
              <a:t>In a team of seven, we role-played stakeholders in GreenWave Energy’s "Ocean Horizon" project, each representing different interests like regulators, investors, and environmental groups. As the CTO and Environmental Advisor, I advocated for sustainable practices while negotiating to align diverse stakeholder priorities and reach a consensus on project goals.</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5" name="Picture 4">
            <a:extLst>
              <a:ext uri="{FF2B5EF4-FFF2-40B4-BE49-F238E27FC236}">
                <a16:creationId xmlns:a16="http://schemas.microsoft.com/office/drawing/2014/main" id="{06357599-010C-679D-350E-C38A1C93F3A5}"/>
              </a:ext>
            </a:extLst>
          </p:cNvPr>
          <p:cNvPicPr>
            <a:picLocks noChangeAspect="1"/>
          </p:cNvPicPr>
          <p:nvPr/>
        </p:nvPicPr>
        <p:blipFill>
          <a:blip r:embed="rId7"/>
          <a:stretch>
            <a:fillRect/>
          </a:stretch>
        </p:blipFill>
        <p:spPr>
          <a:xfrm>
            <a:off x="7088731" y="1911692"/>
            <a:ext cx="3974842" cy="3974842"/>
          </a:xfrm>
          <a:prstGeom prst="rect">
            <a:avLst/>
          </a:prstGeom>
        </p:spPr>
      </p:pic>
    </p:spTree>
    <p:extLst>
      <p:ext uri="{BB962C8B-B14F-4D97-AF65-F5344CB8AC3E}">
        <p14:creationId xmlns:p14="http://schemas.microsoft.com/office/powerpoint/2010/main" val="1181112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41696049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3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6</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306542"/>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600" b="1" dirty="0"/>
              <a:t>Key learning</a:t>
            </a:r>
          </a:p>
          <a:p>
            <a:pPr lvl="1" algn="just"/>
            <a:r>
              <a:rPr lang="en-US" sz="600" dirty="0"/>
              <a:t>Teamwork:</a:t>
            </a:r>
          </a:p>
          <a:p>
            <a:pPr lvl="2" algn="just"/>
            <a:r>
              <a:rPr lang="en-US" sz="600" dirty="0"/>
              <a:t>Team Development: Recognize and navigate the phases of team development (Forming, Storming, Norming, Performing).</a:t>
            </a:r>
          </a:p>
          <a:p>
            <a:pPr lvl="2" algn="just"/>
            <a:r>
              <a:rPr lang="en-US" sz="600" dirty="0"/>
              <a:t>Team Player Traits: Emphasize synchronization and dedication.</a:t>
            </a:r>
          </a:p>
          <a:p>
            <a:pPr lvl="2" algn="just"/>
            <a:r>
              <a:rPr lang="en-US" sz="600" dirty="0"/>
              <a:t>Growth Mindset: Foster continuous learning and adaptability.</a:t>
            </a:r>
          </a:p>
          <a:p>
            <a:pPr lvl="2" algn="just"/>
            <a:r>
              <a:rPr lang="en-US" sz="600" dirty="0"/>
              <a:t>Feedback Mechanisms: Use the Sandwich Framework for constructive feedback.</a:t>
            </a:r>
          </a:p>
          <a:p>
            <a:pPr lvl="2" algn="just"/>
            <a:r>
              <a:rPr lang="en-US" sz="600" dirty="0"/>
              <a:t>Hybrid Teams: Apply best practices for effective virtual and hybrid team collaboration.</a:t>
            </a:r>
          </a:p>
          <a:p>
            <a:pPr lvl="1" algn="just"/>
            <a:r>
              <a:rPr lang="en-US" sz="600" dirty="0"/>
              <a:t>Presentation Skills:</a:t>
            </a:r>
          </a:p>
          <a:p>
            <a:pPr lvl="2" algn="just"/>
            <a:r>
              <a:rPr lang="en-US" sz="600" dirty="0"/>
              <a:t>Effective Presentation: Focus on audience, content organization, design, and delivery.</a:t>
            </a:r>
          </a:p>
          <a:p>
            <a:pPr lvl="2" algn="just"/>
            <a:r>
              <a:rPr lang="en-US" sz="600" dirty="0"/>
              <a:t>5Ps: Profile, Pitch, Pace, Pause, and Practice.</a:t>
            </a:r>
          </a:p>
          <a:p>
            <a:pPr lvl="2" algn="just"/>
            <a:r>
              <a:rPr lang="en-US" sz="600" dirty="0"/>
              <a:t>Content Structuring: Use Problem-Solution-Benefit and the Rule of Three.</a:t>
            </a:r>
          </a:p>
          <a:p>
            <a:r>
              <a:rPr lang="en-US" sz="600" b="1" dirty="0"/>
              <a:t>Key takeaway</a:t>
            </a:r>
          </a:p>
          <a:p>
            <a:pPr marL="457200" lvl="1" indent="0">
              <a:buNone/>
            </a:pPr>
            <a:r>
              <a:rPr lang="en-US" sz="600" dirty="0"/>
              <a:t>Mastering teamwork and presentation skills is crucial for professional success, enhancing productivity, innovation, and communication.</a:t>
            </a:r>
          </a:p>
          <a:p>
            <a:r>
              <a:rPr lang="en-US" sz="600" b="1" dirty="0"/>
              <a:t>How do I personally see this concept implemented in the Energy sector</a:t>
            </a:r>
          </a:p>
          <a:p>
            <a:pPr lvl="1"/>
            <a:r>
              <a:rPr lang="en-US" sz="600" dirty="0"/>
              <a:t>Teamwork:</a:t>
            </a:r>
          </a:p>
          <a:p>
            <a:pPr lvl="2"/>
            <a:r>
              <a:rPr lang="en-US" sz="600" dirty="0"/>
              <a:t>Project Management: Manage multidisciplinary teams effectively.</a:t>
            </a:r>
          </a:p>
          <a:p>
            <a:pPr lvl="2"/>
            <a:r>
              <a:rPr lang="en-US" sz="600" dirty="0"/>
              <a:t>Innovation: Foster innovation and problem-solving.</a:t>
            </a:r>
          </a:p>
          <a:p>
            <a:pPr lvl="2"/>
            <a:r>
              <a:rPr lang="en-US" sz="600" dirty="0"/>
              <a:t>Remote Collaboration: Enhance hybrid team collaboration.</a:t>
            </a:r>
          </a:p>
          <a:p>
            <a:pPr lvl="1"/>
            <a:r>
              <a:rPr lang="en-US" sz="600" dirty="0"/>
              <a:t>Presentation Skills:</a:t>
            </a:r>
          </a:p>
          <a:p>
            <a:pPr lvl="2"/>
            <a:r>
              <a:rPr lang="en-US" sz="600" dirty="0"/>
              <a:t>Stakeholder Communication: Deliver clear presentations to stakeholders.</a:t>
            </a:r>
          </a:p>
          <a:p>
            <a:pPr lvl="2"/>
            <a:r>
              <a:rPr lang="en-US" sz="600" dirty="0"/>
              <a:t>Training: Improve employee training with structured content and engaging delivery.</a:t>
            </a:r>
          </a:p>
          <a:p>
            <a:r>
              <a:rPr lang="en-US" sz="600" b="1" dirty="0"/>
              <a:t>Activities</a:t>
            </a:r>
          </a:p>
          <a:p>
            <a:pPr lvl="1"/>
            <a:r>
              <a:rPr lang="en-US" sz="600" dirty="0"/>
              <a:t>In a team of six, we participated in a "Mumble Jumble" activity where we had to form a sentence using chits of words. The challenge included missing or extra letters, requiring us to trade pieces with other teams in the room to complete our task. Our final sentence was "Good Teams get to go together.“</a:t>
            </a:r>
          </a:p>
          <a:p>
            <a:pPr lvl="1"/>
            <a:r>
              <a:rPr lang="en-US" sz="600" dirty="0"/>
              <a:t>In a team role-play, I narrated a feedback session addressing a member's interjections during a meeting on Diwali bonus targets and leave requests. The sandwich feedback method was used to ensure the message was constructive.</a:t>
            </a:r>
          </a:p>
          <a:p>
            <a:pPr lvl="1"/>
            <a:r>
              <a:rPr lang="en-US" sz="600" dirty="0"/>
              <a:t>In a team of six, we prepared a PPT for an existing client on addressing customer concerns. We used a scenario with "Rocket Monkey," a startup graphic apparel company, planning workflow and website changes. I designed the PPT, presented the customer retention projections, and concluded the presentation.</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306542"/>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5" name="Picture 4" descr="A person standing in front of a screen&#10;&#10;Description automatically generated">
            <a:extLst>
              <a:ext uri="{FF2B5EF4-FFF2-40B4-BE49-F238E27FC236}">
                <a16:creationId xmlns:a16="http://schemas.microsoft.com/office/drawing/2014/main" id="{4A5E4241-46FC-62C5-6980-21D7B379B5DB}"/>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512767" y="2365382"/>
            <a:ext cx="2506087" cy="3341449"/>
          </a:xfrm>
          <a:prstGeom prst="rect">
            <a:avLst/>
          </a:prstGeom>
        </p:spPr>
      </p:pic>
      <p:pic>
        <p:nvPicPr>
          <p:cNvPr id="8" name="Picture 7" descr="A person standing in front of a screen&#10;&#10;Description automatically generated">
            <a:extLst>
              <a:ext uri="{FF2B5EF4-FFF2-40B4-BE49-F238E27FC236}">
                <a16:creationId xmlns:a16="http://schemas.microsoft.com/office/drawing/2014/main" id="{14934B32-5981-7C18-0071-7A1CFFC0C6B5}"/>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9130448" y="2365381"/>
            <a:ext cx="2506087" cy="3341450"/>
          </a:xfrm>
          <a:prstGeom prst="rect">
            <a:avLst/>
          </a:prstGeom>
        </p:spPr>
      </p:pic>
    </p:spTree>
    <p:extLst>
      <p:ext uri="{BB962C8B-B14F-4D97-AF65-F5344CB8AC3E}">
        <p14:creationId xmlns:p14="http://schemas.microsoft.com/office/powerpoint/2010/main" val="3233747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Relevance of learnings for my organization</a:t>
            </a:r>
            <a:endParaRPr lang="en-IN" sz="4000" dirty="0"/>
          </a:p>
        </p:txBody>
      </p:sp>
      <p:pic>
        <p:nvPicPr>
          <p:cNvPr id="4" name="Graphic 3" descr="User network outline">
            <a:extLst>
              <a:ext uri="{FF2B5EF4-FFF2-40B4-BE49-F238E27FC236}">
                <a16:creationId xmlns:a16="http://schemas.microsoft.com/office/drawing/2014/main" id="{7164DAAD-2874-8D6F-8FCF-5053DEE24E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94692" y="2838679"/>
            <a:ext cx="1180641" cy="1180641"/>
          </a:xfrm>
          <a:prstGeom prst="rect">
            <a:avLst/>
          </a:prstGeom>
        </p:spPr>
      </p:pic>
    </p:spTree>
    <p:extLst>
      <p:ext uri="{BB962C8B-B14F-4D97-AF65-F5344CB8AC3E}">
        <p14:creationId xmlns:p14="http://schemas.microsoft.com/office/powerpoint/2010/main" val="832949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38700686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1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8</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900" b="1" dirty="0"/>
              <a:t>How I feel Shell implements this learning</a:t>
            </a:r>
          </a:p>
          <a:p>
            <a:pPr marL="457200" lvl="1" indent="0" algn="just">
              <a:buNone/>
            </a:pPr>
            <a:r>
              <a:rPr lang="en-US" sz="1900" dirty="0"/>
              <a:t>Shell integrates professionalism into its culture by upholding integrity, self-awareness, and effective communication. The company promotes a growth mindset and values proper grooming and etiquette in all professional interactions.</a:t>
            </a:r>
          </a:p>
          <a:p>
            <a:pPr marL="0" indent="0" algn="just">
              <a:buNone/>
            </a:pPr>
            <a:r>
              <a:rPr lang="en-US" sz="1900" b="1" dirty="0"/>
              <a:t>How I feel Shell benefits from this learning</a:t>
            </a:r>
          </a:p>
          <a:p>
            <a:pPr marL="457200" lvl="1" indent="0" algn="just">
              <a:buNone/>
            </a:pPr>
            <a:r>
              <a:rPr lang="en-US" sz="1900" dirty="0"/>
              <a:t>These practices enhance Shell’s professionalism and efficiency, fostering trust, innovation, and smooth stakeholder interactions. They contribute to effective project management and a positive corporate image.</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13" name="Picture 12">
            <a:extLst>
              <a:ext uri="{FF2B5EF4-FFF2-40B4-BE49-F238E27FC236}">
                <a16:creationId xmlns:a16="http://schemas.microsoft.com/office/drawing/2014/main" id="{4B68BDCE-E3B2-0BFF-B66B-F0E46737883A}"/>
              </a:ext>
            </a:extLst>
          </p:cNvPr>
          <p:cNvPicPr>
            <a:picLocks noChangeAspect="1"/>
          </p:cNvPicPr>
          <p:nvPr/>
        </p:nvPicPr>
        <p:blipFill>
          <a:blip r:embed="rId7"/>
          <a:stretch>
            <a:fillRect/>
          </a:stretch>
        </p:blipFill>
        <p:spPr>
          <a:xfrm>
            <a:off x="7148117" y="1970595"/>
            <a:ext cx="3856070" cy="3856070"/>
          </a:xfrm>
          <a:prstGeom prst="rect">
            <a:avLst/>
          </a:prstGeom>
        </p:spPr>
      </p:pic>
    </p:spTree>
    <p:extLst>
      <p:ext uri="{BB962C8B-B14F-4D97-AF65-F5344CB8AC3E}">
        <p14:creationId xmlns:p14="http://schemas.microsoft.com/office/powerpoint/2010/main" val="3971512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20362998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2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9</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500" b="1" dirty="0"/>
              <a:t>How I feel Shell implements this learning</a:t>
            </a:r>
          </a:p>
          <a:p>
            <a:pPr marL="457200" lvl="1" indent="0" algn="just">
              <a:buNone/>
            </a:pPr>
            <a:r>
              <a:rPr lang="en-US" sz="1500" dirty="0"/>
              <a:t>Shell prioritizes proactive stakeholder management by engaging with a wide range of parties, including regulators, communities, and investors. The company ensures all stakeholders are informed, aligned, and involved in project goals, which helps in managing risks and achieving project success. Building and maintaining trust with these stakeholders is also a key focus, fostering collaboration and effective decision-making.</a:t>
            </a:r>
          </a:p>
          <a:p>
            <a:pPr marL="0" indent="0" algn="just">
              <a:buNone/>
            </a:pPr>
            <a:r>
              <a:rPr lang="en-US" sz="1500" b="1" dirty="0"/>
              <a:t>How I feel Shell benefits from this learning</a:t>
            </a:r>
          </a:p>
          <a:p>
            <a:pPr marL="457200" lvl="1" indent="0" algn="just">
              <a:buNone/>
            </a:pPr>
            <a:r>
              <a:rPr lang="en-US" sz="1500" dirty="0"/>
              <a:t>By implementing effective stakeholder management, Shell enhances project outcomes through better alignment and support. Trust within and outside the organization leads to smoother operations, reduced conflicts, and improved collaboration, which are essential for managing complex energy projects and maintaining a positive working environment.</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8" name="Picture 7">
            <a:extLst>
              <a:ext uri="{FF2B5EF4-FFF2-40B4-BE49-F238E27FC236}">
                <a16:creationId xmlns:a16="http://schemas.microsoft.com/office/drawing/2014/main" id="{F692236B-67FD-B4EB-F701-57C5538A741F}"/>
              </a:ext>
            </a:extLst>
          </p:cNvPr>
          <p:cNvPicPr>
            <a:picLocks noChangeAspect="1"/>
          </p:cNvPicPr>
          <p:nvPr/>
        </p:nvPicPr>
        <p:blipFill>
          <a:blip r:embed="rId7"/>
          <a:stretch>
            <a:fillRect/>
          </a:stretch>
        </p:blipFill>
        <p:spPr>
          <a:xfrm>
            <a:off x="7074515" y="1897476"/>
            <a:ext cx="4003273" cy="4003273"/>
          </a:xfrm>
          <a:prstGeom prst="rect">
            <a:avLst/>
          </a:prstGeom>
        </p:spPr>
      </p:pic>
    </p:spTree>
    <p:extLst>
      <p:ext uri="{BB962C8B-B14F-4D97-AF65-F5344CB8AC3E}">
        <p14:creationId xmlns:p14="http://schemas.microsoft.com/office/powerpoint/2010/main" val="31798056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SCLIENT" val="True"/>
  <p:tag name="TEMPLATECREATED" val="2022-01-18 01:04 PM"/>
  <p:tag name="ICONENCLOSURE" val="False"/>
  <p:tag name="TEMPLATELASTEDITED" val="2022-01-18 06:01 PM"/>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2E4552"/>
      </a:dk2>
      <a:lt2>
        <a:srgbClr val="E7E6E6"/>
      </a:lt2>
      <a:accent1>
        <a:srgbClr val="FF6600"/>
      </a:accent1>
      <a:accent2>
        <a:srgbClr val="F78E47"/>
      </a:accent2>
      <a:accent3>
        <a:srgbClr val="FEA655"/>
      </a:accent3>
      <a:accent4>
        <a:srgbClr val="F8CBAD"/>
      </a:accent4>
      <a:accent5>
        <a:srgbClr val="767171"/>
      </a:accent5>
      <a:accent6>
        <a:srgbClr val="404040"/>
      </a:accent6>
      <a:hlink>
        <a:srgbClr val="FF6600"/>
      </a:hlink>
      <a:folHlink>
        <a:srgbClr val="909473"/>
      </a:folHlink>
    </a:clrScheme>
    <a:fontScheme name="Custom 30">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R_Jan 22_v1" id="{81372DDE-F7B0-48FF-9B2F-B6CAFBCFBF6C}" vid="{94CDC6AE-3EAC-4308-B00B-01C302E9C1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d64320fb-f9a3-4131-8206-9d18da17abe9"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F23033ADD2CC44581BA464AC24AB4CD" ma:contentTypeVersion="18" ma:contentTypeDescription="Create a new document." ma:contentTypeScope="" ma:versionID="bfa97c90a71db97c80c59ca5c0ffda22">
  <xsd:schema xmlns:xsd="http://www.w3.org/2001/XMLSchema" xmlns:xs="http://www.w3.org/2001/XMLSchema" xmlns:p="http://schemas.microsoft.com/office/2006/metadata/properties" xmlns:ns3="d64320fb-f9a3-4131-8206-9d18da17abe9" xmlns:ns4="489eda54-cdc8-4a48-94a2-8f9cf8024289" targetNamespace="http://schemas.microsoft.com/office/2006/metadata/properties" ma:root="true" ma:fieldsID="be474ca7a15bf1e8a5e4b2eb5ea5d141" ns3:_="" ns4:_="">
    <xsd:import namespace="d64320fb-f9a3-4131-8206-9d18da17abe9"/>
    <xsd:import namespace="489eda54-cdc8-4a48-94a2-8f9cf8024289"/>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DateTaken" minOccurs="0"/>
                <xsd:element ref="ns3:MediaLengthInSeconds" minOccurs="0"/>
                <xsd:element ref="ns3:MediaServiceOCR" minOccurs="0"/>
                <xsd:element ref="ns3:MediaServiceAutoKeyPoints" minOccurs="0"/>
                <xsd:element ref="ns3:MediaServiceKeyPoints" minOccurs="0"/>
                <xsd:element ref="ns3:_activity" minOccurs="0"/>
                <xsd:element ref="ns3:MediaServiceObjectDetectorVersions" minOccurs="0"/>
                <xsd:element ref="ns3:MediaServiceLocation"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4320fb-f9a3-4131-8206-9d18da17ab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descriptio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Location" ma:index="23" nillable="true" ma:displayName="Location" ma:indexed="true" ma:internalName="MediaServiceLocation"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89eda54-cdc8-4a48-94a2-8f9cf802428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DADF44A-8650-472F-B2D9-50E27F0769F7}">
  <ds:schemaRefs>
    <ds:schemaRef ds:uri="http://purl.org/dc/terms/"/>
    <ds:schemaRef ds:uri="http://purl.org/dc/elements/1.1/"/>
    <ds:schemaRef ds:uri="http://schemas.microsoft.com/office/2006/documentManagement/types"/>
    <ds:schemaRef ds:uri="http://schemas.openxmlformats.org/package/2006/metadata/core-properties"/>
    <ds:schemaRef ds:uri="d64320fb-f9a3-4131-8206-9d18da17abe9"/>
    <ds:schemaRef ds:uri="http://purl.org/dc/dcmitype/"/>
    <ds:schemaRef ds:uri="http://schemas.microsoft.com/office/infopath/2007/PartnerControls"/>
    <ds:schemaRef ds:uri="489eda54-cdc8-4a48-94a2-8f9cf8024289"/>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911617EF-9A33-49DD-BF18-3F75C7B3CC29}">
  <ds:schemaRefs>
    <ds:schemaRef ds:uri="http://schemas.microsoft.com/sharepoint/v3/contenttype/forms"/>
  </ds:schemaRefs>
</ds:datastoreItem>
</file>

<file path=customXml/itemProps3.xml><?xml version="1.0" encoding="utf-8"?>
<ds:datastoreItem xmlns:ds="http://schemas.openxmlformats.org/officeDocument/2006/customXml" ds:itemID="{912B7AD5-CBD7-462B-BC8B-1E0D74017F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4320fb-f9a3-4131-8206-9d18da17abe9"/>
    <ds:schemaRef ds:uri="489eda54-cdc8-4a48-94a2-8f9cf80242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d0cb1e24-a0e2-4a4c-9340-733297c9cd7c}" enabled="1" method="Privileged" siteId="{db1e96a8-a3da-442a-930b-235cac24cd5c}" removed="0"/>
</clbl:labelList>
</file>

<file path=docProps/app.xml><?xml version="1.0" encoding="utf-8"?>
<Properties xmlns="http://schemas.openxmlformats.org/officeDocument/2006/extended-properties" xmlns:vt="http://schemas.openxmlformats.org/officeDocument/2006/docPropsVTypes">
  <Template/>
  <TotalTime>20135</TotalTime>
  <Words>2310</Words>
  <Application>Microsoft Office PowerPoint</Application>
  <PresentationFormat>Widescreen</PresentationFormat>
  <Paragraphs>159</Paragraphs>
  <Slides>20</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7" baseType="lpstr">
      <vt:lpstr>Aptos</vt:lpstr>
      <vt:lpstr>Arial</vt:lpstr>
      <vt:lpstr>Calibri</vt:lpstr>
      <vt:lpstr>Wingdings</vt:lpstr>
      <vt:lpstr>Work Sans</vt:lpstr>
      <vt:lpstr>Office Theme</vt:lpstr>
      <vt:lpstr>think-cell Slide</vt:lpstr>
      <vt:lpstr>PowerPoint Presentation</vt:lpstr>
      <vt:lpstr>About Me</vt:lpstr>
      <vt:lpstr>PowerPoint Presentation</vt:lpstr>
      <vt:lpstr>Learning 1 | My takeaways</vt:lpstr>
      <vt:lpstr>Learning 2 | My takeaways</vt:lpstr>
      <vt:lpstr>Learning 3 | My takeaways</vt:lpstr>
      <vt:lpstr>PowerPoint Presentation</vt:lpstr>
      <vt:lpstr>Learning 1 | Relevance for Shell</vt:lpstr>
      <vt:lpstr>Learning 2 | Relevance for Shell</vt:lpstr>
      <vt:lpstr>Learning 3 | Relevance for Shell</vt:lpstr>
      <vt:lpstr>PowerPoint Presentation</vt:lpstr>
      <vt:lpstr>Challenge faced while implementing Learning 1</vt:lpstr>
      <vt:lpstr>Challenge faced while implementing Learning 2</vt:lpstr>
      <vt:lpstr>Challenge faced while implementing Learning 3</vt:lpstr>
      <vt:lpstr>PowerPoint Presentation</vt:lpstr>
      <vt:lpstr>My Action Plan for this Week</vt:lpstr>
      <vt:lpstr>PowerPoint Presentation</vt:lpstr>
      <vt:lpstr>Learning is also Fun!</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Murugesh Chandran</dc:creator>
  <cp:lastModifiedBy>Hitesh K</cp:lastModifiedBy>
  <cp:revision>512</cp:revision>
  <dcterms:created xsi:type="dcterms:W3CDTF">2022-01-18T12:35:56Z</dcterms:created>
  <dcterms:modified xsi:type="dcterms:W3CDTF">2024-09-01T16:38:38Z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Created">
    <vt:lpwstr>2022-01-18 01:04 PM</vt:lpwstr>
  </property>
  <property fmtid="{D5CDD505-2E9C-101B-9397-08002B2CF9AE}" pid="3" name="TemplateLastEdited">
    <vt:lpwstr>2022-01-18 06:01 PM</vt:lpwstr>
  </property>
  <property fmtid="{D5CDD505-2E9C-101B-9397-08002B2CF9AE}" pid="4" name="ContentTypeId">
    <vt:lpwstr>0x010100BF23033ADD2CC44581BA464AC24AB4CD</vt:lpwstr>
  </property>
</Properties>
</file>